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911B7-BC3E-48FC-86C2-1C5EF1224D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CCF04F-4FCC-4820-9304-0EF099F660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67CFFC-65E8-4E71-92FB-92754283D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F63-BEA9-41A5-8F0F-140334165B2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8B6B36-ED21-4B1C-963D-B8231D81D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3AFEE-60B0-4C0A-9D3F-0ADC9044C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ED5F1-FE0D-4531-859D-E4163F555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737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AA079-99D0-4EBE-AF35-7CC4C92A6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78CA7-51B8-456E-B32B-566D44BB7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6B894-1084-4B6D-AC11-78547DFF7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F63-BEA9-41A5-8F0F-140334165B2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20897-9BA7-4E25-9F5D-FBFD609D9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B62BA-2F3D-4C66-B3C4-FECFCFBA1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ED5F1-FE0D-4531-859D-E4163F555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698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5356C-E470-4BF3-9EC0-6F836C4AF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C63FB6-9AB4-4D5A-BF3A-686D63D53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C0218-2C50-40A0-B540-9D950ACDC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F63-BEA9-41A5-8F0F-140334165B2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276FC-2430-4113-8AC9-751F0AF10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44CCA-EF93-4BC7-B8A3-41F2BF6C9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ED5F1-FE0D-4531-859D-E4163F555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666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FED78-AD01-401E-A4FB-DB7752DD8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378F9-B785-488E-B90C-144118C055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10C191-A595-49BA-BAD0-2D9188D231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F80601-31E9-4F53-A995-EE53E8509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F63-BEA9-41A5-8F0F-140334165B2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F8B736-C0F6-4316-8CCD-A440C873E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4A23AF-0F81-45DA-8B35-95D06DF11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ED5F1-FE0D-4531-859D-E4163F555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949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7530E-D683-4438-A81B-2AE414FFE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E4CB37-D9A6-4C5E-AEDC-000935CF3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B1D7C1-0F99-4FDC-9F91-A80E2107E0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F2425-6F92-44B2-917A-1627CDEAEC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F2E57C-872D-486D-B236-1F0AF10F83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387281-EBFC-4467-8753-335E30774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F63-BEA9-41A5-8F0F-140334165B2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AFA710-2E80-4281-87C7-BF2277443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AEFCED-8020-46B6-9DE1-92F31EBD8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ED5F1-FE0D-4531-859D-E4163F555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187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DD945-C82F-40AF-9139-CDE72B226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DB49C1-5C37-42C1-B015-CF4B75CEA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F63-BEA9-41A5-8F0F-140334165B2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C644BB-D9E9-4268-B935-CD9615C88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EDC80B-79F3-42C5-9F33-3B7388B16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ED5F1-FE0D-4531-859D-E4163F555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832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761F2E-497A-4B80-914E-E59437EC1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F63-BEA9-41A5-8F0F-140334165B2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08890F-E905-48A5-B9D1-288621528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E35A9-61E8-4C07-8401-BBFE9355D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ED5F1-FE0D-4531-859D-E4163F555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287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81013-739D-41EF-B4F2-6E0CB5C86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7030B-CD46-4668-9C38-0BDA62A8E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81E93F-552B-49CA-B10B-7D7FC87994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649DE2-EDEF-4B7D-A4B7-B12318551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F63-BEA9-41A5-8F0F-140334165B2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463D4-BD35-4491-9024-B016DDD79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057CD8-E282-4F44-8641-41338F95E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ED5F1-FE0D-4531-859D-E4163F555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310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FA3F0-AAE8-47DE-98CB-C676E0692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E3401F-2536-4E68-A78F-2F4E0178E3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9D70AA-871A-4B37-AEFD-8433B3474E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4EB08E-3454-4E89-A7F0-6E0B5BA2E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F63-BEA9-41A5-8F0F-140334165B2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EB7864-AC02-41CF-A85F-D759CA3B4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D3664A-98A1-4D5E-925C-9744D586A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ED5F1-FE0D-4531-859D-E4163F555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64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18721-8102-4857-9EF5-18FF32C6D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70AA4A-CF84-4EE3-AE1C-70A2DAE720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30EF8-E7E2-42D9-92DF-988029C08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F63-BEA9-41A5-8F0F-140334165B2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65B97C-836A-48D8-8E09-3DF70A6D1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1FFD8-B3EF-4515-AB43-4D113B775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ED5F1-FE0D-4531-859D-E4163F555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808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09CCBB-96E6-411E-99E0-C4BA52DD1C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6D18D0-DF50-4B14-BA56-8B7255B9F0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6A351-398D-45EB-961A-BC8402B29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0F63-BEA9-41A5-8F0F-140334165B2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4A920-EE62-4E12-B2EB-79B95EE4C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2F0A1-5EA7-43DF-9418-A5C98C9E7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ED5F1-FE0D-4531-859D-E4163F555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052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323EE2-AC35-491E-8BF7-203A7145C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9E0663-EC96-42DA-8E12-95EA10EDE0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084C8-F3A7-4878-8612-74E3CFBD85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10F63-BEA9-41A5-8F0F-140334165B2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61FB0-C2BA-4CE3-90E2-D589F57665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E91D9D-8968-46AE-A8BD-63312C7666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ED5F1-FE0D-4531-859D-E4163F555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83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44E8CB-600D-4DF5-BBD4-B330DA13D0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783"/>
          <a:stretch/>
        </p:blipFill>
        <p:spPr>
          <a:xfrm>
            <a:off x="7874493" y="0"/>
            <a:ext cx="4317507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E35F27B-04E2-4EBB-9F00-8D79F802D0BB}"/>
              </a:ext>
            </a:extLst>
          </p:cNvPr>
          <p:cNvSpPr txBox="1"/>
          <p:nvPr/>
        </p:nvSpPr>
        <p:spPr>
          <a:xfrm>
            <a:off x="630316" y="195309"/>
            <a:ext cx="63830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Solar-20</a:t>
            </a:r>
          </a:p>
          <a:p>
            <a:endParaRPr lang="en-US" sz="2800" dirty="0"/>
          </a:p>
          <a:p>
            <a:r>
              <a:rPr lang="en-US" sz="2800" dirty="0"/>
              <a:t>Twenty year solar home power systems for international rural development.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FAB028-1889-4606-BD56-3C5195365075}"/>
              </a:ext>
            </a:extLst>
          </p:cNvPr>
          <p:cNvSpPr txBox="1"/>
          <p:nvPr/>
        </p:nvSpPr>
        <p:spPr>
          <a:xfrm>
            <a:off x="630316" y="2370736"/>
            <a:ext cx="675738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Over one billion people lack electricity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High failure rate of current technology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5 – 200 watt solar power systems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400% longer battery life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Help families thrive world-wide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Help kids study at night and stay in school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09491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49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Barrie</dc:creator>
  <cp:lastModifiedBy>John Barrie</cp:lastModifiedBy>
  <cp:revision>2</cp:revision>
  <dcterms:created xsi:type="dcterms:W3CDTF">2019-07-16T16:35:56Z</dcterms:created>
  <dcterms:modified xsi:type="dcterms:W3CDTF">2019-07-16T16:46:56Z</dcterms:modified>
</cp:coreProperties>
</file>