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media/image1.png" ContentType="image/png"/>
  <Override PartName="/ppt/media/image2.png" ContentType="image/png"/>
  <Override PartName="/ppt/media/image3.jpeg" ContentType="image/jpeg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_rels/slide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officedocument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7559675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7" name="" descr="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  <a:endParaRPr b="0" lang="en-US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pPr algn="r"/>
            <a:fld id="{9AC18C63-7FFA-47D5-964C-178AE4C7B1A7}" type="slidenum">
              <a:rPr b="0" lang="en-US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7560000"/>
          </a:xfrm>
          <a:prstGeom prst="rect">
            <a:avLst/>
          </a:prstGeom>
          <a:ln>
            <a:noFill/>
          </a:ln>
        </p:spPr>
      </p:pic>
      <p:sp>
        <p:nvSpPr>
          <p:cNvPr id="40" name="TextShape 1"/>
          <p:cNvSpPr txBox="1"/>
          <p:nvPr/>
        </p:nvSpPr>
        <p:spPr>
          <a:xfrm>
            <a:off x="-19080" y="-141480"/>
            <a:ext cx="10099080" cy="1362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1" i="1" lang="en-US" sz="4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High School Solar Electric Cars</a:t>
            </a:r>
            <a:endParaRPr b="1" i="1" lang="en-US" sz="4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TextShape 2"/>
          <p:cNvSpPr txBox="1"/>
          <p:nvPr/>
        </p:nvSpPr>
        <p:spPr>
          <a:xfrm>
            <a:off x="-44640" y="5029200"/>
            <a:ext cx="5348160" cy="25873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1" lang="en-US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Current solar panels typically provide less than 1% of the power needed to run the motors. By creating a modular solar cell system that can cover more area of the vehicle easily, we would like to see that percent increase to 10%</a:t>
            </a:r>
            <a:r>
              <a:rPr b="0" lang="en-US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" name="TextShape 3"/>
          <p:cNvSpPr txBox="1"/>
          <p:nvPr/>
        </p:nvSpPr>
        <p:spPr>
          <a:xfrm>
            <a:off x="2651760" y="822960"/>
            <a:ext cx="6126480" cy="657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/>
            <a:r>
              <a:rPr b="1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Our Goal is to make it more affordable and more exciting to add solar power to electric vehicles</a:t>
            </a:r>
            <a:endParaRPr b="1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Application>LibreOffice/5.2.3.3$Windows_X86_64 LibreOffice_project/d54a8868f08a7b39642414cf2c8ef2f228f780cf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2019-07-16T11:45:49Z</dcterms:created>
  <dc:creator/>
  <dc:description/>
  <dc:language>en-US</dc:language>
  <cp:lastModifiedBy/>
  <dcterms:modified xsi:type="dcterms:W3CDTF">2019-07-16T11:53:56Z</dcterms:modified>
  <cp:revision>1</cp:revision>
  <dc:subject/>
  <dc:title/>
</cp:coreProperties>
</file>