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9"/>
    <p:restoredTop sz="94699"/>
  </p:normalViewPr>
  <p:slideViewPr>
    <p:cSldViewPr snapToGrid="0" snapToObjects="1">
      <p:cViewPr>
        <p:scale>
          <a:sx n="105" d="100"/>
          <a:sy n="105" d="100"/>
        </p:scale>
        <p:origin x="-336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6737E0-D4C8-6D46-8714-12E6CEE3CE78}" type="datetimeFigureOut">
              <a:rPr lang="en-US" smtClean="0"/>
              <a:t>10/5/18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10795-2B77-CB47-A7E8-E79D6DA42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730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55D66F-ACFC-524E-A597-775D6EDEE7F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384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6B929-7848-034F-B13F-5D9737292C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C8560B-022D-7143-8027-CF04B29694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35F7A9-13B5-0241-8AB2-77FE87818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A2F6-0087-594D-BEE5-5B098865EC6C}" type="datetimeFigureOut">
              <a:rPr lang="en-US" smtClean="0"/>
              <a:t>10/5/18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BB30B3-AB84-6344-97EC-4292D2859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9F3A7-BF3B-5F49-BECF-43E4CB083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367EA-6C67-2B4E-BC57-7800213B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209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5E257-1CAC-E347-9628-76067699A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9CDAD-0989-494E-9C34-AC86D1416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611759-994F-9B47-960F-62A36133B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A2F6-0087-594D-BEE5-5B098865EC6C}" type="datetimeFigureOut">
              <a:rPr lang="en-US" smtClean="0"/>
              <a:t>10/5/18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71D70-DD53-144A-A6FA-2672C0612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FED87-6619-5149-8A1F-B907F1454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367EA-6C67-2B4E-BC57-7800213B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99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C6533-2EC2-984A-A953-8934BD95E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C98B23-69BA-5E4D-A740-FA5A79C0E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D2B9E0-590B-DC44-8836-09F7F7D7B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A2F6-0087-594D-BEE5-5B098865EC6C}" type="datetimeFigureOut">
              <a:rPr lang="en-US" smtClean="0"/>
              <a:t>10/5/18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3CDDD-4E92-9B49-8695-DEA761AD4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9C224-2924-4B44-AFBD-0124E8CD5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367EA-6C67-2B4E-BC57-7800213B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15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0C906-352E-FD47-ACDD-458DC5C5C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14864-0F8F-664B-BD85-D2BD7826D6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5C4038-5FC6-4549-B4EE-0BB4F2C801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127A2C-C43F-2444-8E57-82AE3274F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A2F6-0087-594D-BEE5-5B098865EC6C}" type="datetimeFigureOut">
              <a:rPr lang="en-US" smtClean="0"/>
              <a:t>10/5/18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C6A774-7621-CA4F-8009-A7644BC1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161AE3-0927-5841-9413-A4DC408C8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367EA-6C67-2B4E-BC57-7800213B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69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10FA8-7F8F-4D41-828E-264CD9C1C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CBF82F-2FEE-D84F-B8E8-54584B2EA8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037A2F-0534-7944-8E6E-16EBA0100C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086B33-8221-4445-93AB-C63B782C33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10A5DD-CC79-0C4E-994B-A790E8B169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F32E83-36F5-0D45-97AB-C88AA12C9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A2F6-0087-594D-BEE5-5B098865EC6C}" type="datetimeFigureOut">
              <a:rPr lang="en-US" smtClean="0"/>
              <a:t>10/5/18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27EDE9-5B5F-9645-A80F-A5F61B34C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2D65BF-FBDB-234A-9D3F-FFA2034F4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367EA-6C67-2B4E-BC57-7800213B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098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FDDE8-AA15-C84A-96EF-C379F1CFA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6B6590-E649-1542-9605-609631C7A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A2F6-0087-594D-BEE5-5B098865EC6C}" type="datetimeFigureOut">
              <a:rPr lang="en-US" smtClean="0"/>
              <a:t>10/5/18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EB526C-E526-4249-96EF-B3FF8F9EB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FB5A52-8029-974E-91B8-229076249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367EA-6C67-2B4E-BC57-7800213B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50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8EBD54-E132-0140-B5C4-CAA076C37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A2F6-0087-594D-BEE5-5B098865EC6C}" type="datetimeFigureOut">
              <a:rPr lang="en-US" smtClean="0"/>
              <a:t>10/5/18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54FE78-A56D-7F4F-8B29-E4BE4CE5B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AFE290-948D-8646-B30B-67F7DDF73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367EA-6C67-2B4E-BC57-7800213B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401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F6214-2F2C-E047-97EC-8513FDE93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D680F-3BC3-6648-A039-AC87D030F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399E5-7DCA-7148-8EF0-28A1762B62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EEEC67-B9BE-A744-A0F3-ED45A1F72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A2F6-0087-594D-BEE5-5B098865EC6C}" type="datetimeFigureOut">
              <a:rPr lang="en-US" smtClean="0"/>
              <a:t>10/5/18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465403-B268-E047-A062-9DDDFD73C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722098-088A-514D-AE97-214B44C9B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367EA-6C67-2B4E-BC57-7800213B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270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4E341-F9F0-9441-A973-FAB89F7EF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4876B5-8967-6D4C-A6AE-7C8B84B84B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F01A70-C16E-0147-BA64-1CABE0C557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ADFF8E-AD68-AF42-98B0-76B9F0F02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A2F6-0087-594D-BEE5-5B098865EC6C}" type="datetimeFigureOut">
              <a:rPr lang="en-US" smtClean="0"/>
              <a:t>10/5/18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CD6DEE-94F2-B94F-AF9C-C352EC4CD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7D1B1C-E9B3-9F4F-9245-8EA8FCDFF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367EA-6C67-2B4E-BC57-7800213B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066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EA432-FE70-BE43-98D3-39FFC5B35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A9F215-E7B2-9C43-8A35-C4503CDF33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6655C-D0A0-6241-84B7-AC85B778E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A2F6-0087-594D-BEE5-5B098865EC6C}" type="datetimeFigureOut">
              <a:rPr lang="en-US" smtClean="0"/>
              <a:t>10/5/18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3AD538-D344-2A43-9505-C4876095C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ECD29-14F6-E044-81D6-AD1688B6F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367EA-6C67-2B4E-BC57-7800213B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278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77A253-667E-C341-A159-779EB008D2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F016EA-CEBA-CA48-8EBF-3ECDD61972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77B6E-B2F6-1647-91A5-DA4E7C8AD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9A2F6-0087-594D-BEE5-5B098865EC6C}" type="datetimeFigureOut">
              <a:rPr lang="en-US" smtClean="0"/>
              <a:t>10/5/18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AC7AF-C4FF-044B-BFDC-AF90134B7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500CE-334E-894D-8D4F-D6E89F268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367EA-6C67-2B4E-BC57-7800213B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610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DEC9C4-B512-3C4C-8E2B-7429923EE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BBA368-CCF8-6049-8695-FB5D114D8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CB32B-FA35-5445-BC66-012467F3A4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9A2F6-0087-594D-BEE5-5B098865EC6C}" type="datetimeFigureOut">
              <a:rPr lang="en-US" smtClean="0"/>
              <a:t>10/5/18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BEC21-5483-784F-9E33-F7356A6543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04A94-809B-E04D-AD1A-415100C657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367EA-6C67-2B4E-BC57-7800213BFA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277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C8D52A95-5C5E-DD42-BA14-6B0C007F7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0805" y="3997241"/>
            <a:ext cx="5781068" cy="21267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AD06C5B-C867-EC42-AB4D-97A7A086B18C}"/>
              </a:ext>
            </a:extLst>
          </p:cNvPr>
          <p:cNvSpPr txBox="1"/>
          <p:nvPr/>
        </p:nvSpPr>
        <p:spPr>
          <a:xfrm>
            <a:off x="870805" y="103104"/>
            <a:ext cx="10796939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rgbClr val="0070C0"/>
                </a:solidFill>
              </a:rPr>
              <a:t>Continuous Wafer Production</a:t>
            </a:r>
          </a:p>
          <a:p>
            <a:endParaRPr lang="en-US" sz="2000" b="1" dirty="0">
              <a:solidFill>
                <a:srgbClr val="0070C0"/>
              </a:solidFill>
            </a:endParaRPr>
          </a:p>
          <a:p>
            <a:r>
              <a:rPr lang="en-US" sz="2000" dirty="0"/>
              <a:t>Core Team: 	Erik </a:t>
            </a:r>
            <a:r>
              <a:rPr lang="en-US" sz="2000" dirty="0" err="1"/>
              <a:t>Ydstie</a:t>
            </a:r>
            <a:r>
              <a:rPr lang="en-US" sz="2000" dirty="0"/>
              <a:t> (captain), Professor of Chemical Engineering at Carnegie Mellon</a:t>
            </a:r>
          </a:p>
          <a:p>
            <a:r>
              <a:rPr lang="en-US" sz="2000" i="1" dirty="0"/>
              <a:t>		</a:t>
            </a:r>
            <a:r>
              <a:rPr lang="en-US" sz="2000" dirty="0"/>
              <a:t>Michael </a:t>
            </a:r>
            <a:r>
              <a:rPr lang="en-US" sz="2000" dirty="0" err="1"/>
              <a:t>Helman</a:t>
            </a:r>
            <a:r>
              <a:rPr lang="en-US" sz="2000" dirty="0"/>
              <a:t>, COO and Founder Industrial Learning Systems</a:t>
            </a:r>
          </a:p>
          <a:p>
            <a:r>
              <a:rPr lang="en-US" sz="2000" dirty="0"/>
              <a:t>		Reed </a:t>
            </a:r>
            <a:r>
              <a:rPr lang="en-US" sz="2000" dirty="0" err="1"/>
              <a:t>McManigle</a:t>
            </a:r>
            <a:r>
              <a:rPr lang="en-US" sz="2000" dirty="0"/>
              <a:t>, Tech. Transfer Office at Carnegie Mellon University</a:t>
            </a:r>
          </a:p>
          <a:p>
            <a:endParaRPr lang="en-US" sz="2000" dirty="0"/>
          </a:p>
          <a:p>
            <a:r>
              <a:rPr lang="en-US" sz="2000" dirty="0"/>
              <a:t>Objective: 	Reduce the cost of making silicon wafers by a factor of two by continuous production </a:t>
            </a:r>
          </a:p>
          <a:p>
            <a:r>
              <a:rPr lang="en-US" sz="2000" dirty="0"/>
              <a:t>		and a new method to control micro-structure in the horizontal ribbon growth (HRG) </a:t>
            </a:r>
          </a:p>
          <a:p>
            <a:r>
              <a:rPr lang="en-US" sz="2000" dirty="0"/>
              <a:t>		process. The process produces a continuous ribbon of mono-crystalline silicon.</a:t>
            </a:r>
          </a:p>
          <a:p>
            <a:endParaRPr lang="en-US" sz="2000" dirty="0"/>
          </a:p>
          <a:p>
            <a:r>
              <a:rPr lang="en-US" sz="2000" dirty="0"/>
              <a:t>		The technology will be tested in a $ 2M pilot plant system at CMU.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8C8311-D8C6-D24A-9C0F-21E3E8439E4F}"/>
              </a:ext>
            </a:extLst>
          </p:cNvPr>
          <p:cNvSpPr txBox="1"/>
          <p:nvPr/>
        </p:nvSpPr>
        <p:spPr>
          <a:xfrm>
            <a:off x="1316736" y="6308645"/>
            <a:ext cx="5691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Development is at TRL 3 and will be at TRL 5 within a year.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F2EB3F-9749-BE4B-A7D1-3D1C21C13C8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899470" y="3765644"/>
            <a:ext cx="3768274" cy="25899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690E4E-31A7-BC48-A22C-3EC130C3BF2D}"/>
              </a:ext>
            </a:extLst>
          </p:cNvPr>
          <p:cNvSpPr txBox="1"/>
          <p:nvPr/>
        </p:nvSpPr>
        <p:spPr>
          <a:xfrm>
            <a:off x="1316736" y="5754647"/>
            <a:ext cx="1725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Process Concept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F26AF0-CAB6-F14F-AA25-B1AFBDC4B222}"/>
              </a:ext>
            </a:extLst>
          </p:cNvPr>
          <p:cNvSpPr txBox="1"/>
          <p:nvPr/>
        </p:nvSpPr>
        <p:spPr>
          <a:xfrm>
            <a:off x="8133325" y="5939313"/>
            <a:ext cx="1139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Pilot Plant</a:t>
            </a:r>
          </a:p>
        </p:txBody>
      </p:sp>
    </p:spTree>
    <p:extLst>
      <p:ext uri="{BB962C8B-B14F-4D97-AF65-F5344CB8AC3E}">
        <p14:creationId xmlns:p14="http://schemas.microsoft.com/office/powerpoint/2010/main" val="3031036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26</Words>
  <Application>Microsoft Macintosh PowerPoint</Application>
  <PresentationFormat>Widescreen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4</cp:revision>
  <dcterms:created xsi:type="dcterms:W3CDTF">2018-10-05T17:38:57Z</dcterms:created>
  <dcterms:modified xsi:type="dcterms:W3CDTF">2018-10-05T20:52:20Z</dcterms:modified>
</cp:coreProperties>
</file>