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4677"/>
  </p:normalViewPr>
  <p:slideViewPr>
    <p:cSldViewPr snapToGrid="0" snapToObjects="1">
      <p:cViewPr>
        <p:scale>
          <a:sx n="82" d="100"/>
          <a:sy n="82" d="100"/>
        </p:scale>
        <p:origin x="1160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72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36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47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23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598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0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1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09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621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53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3C0D5-32C2-9D4D-B16B-C9150BE02C59}" type="datetimeFigureOut">
              <a:rPr lang="en-US" smtClean="0"/>
              <a:t>5/3/19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806BE-1850-DA4F-9AF1-DB9D63F12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120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81"/>
            <a:ext cx="12137292" cy="685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2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Russell, Thomas C.</dc:creator>
  <cp:lastModifiedBy>Russell, Thomas C.</cp:lastModifiedBy>
  <cp:revision>6</cp:revision>
  <dcterms:created xsi:type="dcterms:W3CDTF">2019-05-03T21:06:00Z</dcterms:created>
  <dcterms:modified xsi:type="dcterms:W3CDTF">2019-05-03T21:12:17Z</dcterms:modified>
</cp:coreProperties>
</file>