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419750"/>
            <a:ext cx="91440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Solar Power for Artists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772325" y="1273800"/>
            <a:ext cx="3943200" cy="35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Educational resources to enable artists, designers, and educators to create successful photovoltaic projects. </a:t>
            </a:r>
            <a:endParaRPr sz="18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Educational hardware kits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Web-based resources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Classes</a:t>
            </a:r>
            <a:endParaRPr sz="1800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Consulting</a:t>
            </a:r>
            <a:endParaRPr sz="1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745350" y="3937850"/>
            <a:ext cx="3943200" cy="10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Image: 3 interactive solar powered art installations; left: solar powered zoetrope, center: B.E.A.M. bots, right: solar powered chimes</a:t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29262" l="13826" r="29297" t="19704"/>
          <a:stretch/>
        </p:blipFill>
        <p:spPr>
          <a:xfrm>
            <a:off x="4745400" y="1375194"/>
            <a:ext cx="3943199" cy="2653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