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388519-7F86-4680-AFB2-AED3675E52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5085A1-ECE2-4381-80BA-2D1DC245B7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75C345-41CE-4618-93FA-49BDC447D0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AF726-BCF4-4CC9-ADD1-201E75F0F988}" type="datetimeFigureOut">
              <a:rPr lang="en-US" smtClean="0"/>
              <a:t>7/16/2019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C77C61-08E0-4749-8281-B0B5F08B4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06C69A-691C-4810-8898-751A0DF83C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7B984-8D39-423D-89BB-A0DE010FEA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9715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419A23-4A7B-4B0B-A96E-DFA778C26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C67555-B952-42E5-B225-CAA083FCE4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D7FC2D-AF8F-44EE-B69A-E7CAF7C562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AF726-BCF4-4CC9-ADD1-201E75F0F988}" type="datetimeFigureOut">
              <a:rPr lang="en-US" smtClean="0"/>
              <a:t>7/16/2019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48D328-EA24-4C70-A08B-3F3E5D69A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74AD53-E99A-4379-9B20-F15D3F7FA9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7B984-8D39-423D-89BB-A0DE010FEA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0604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70F122-47BC-4944-A98D-E4DD7AEB16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A66601-2E5D-410D-9829-8D90D7C8A9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EDAE56-D406-40E8-8059-FAE77CB890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AF726-BCF4-4CC9-ADD1-201E75F0F988}" type="datetimeFigureOut">
              <a:rPr lang="en-US" smtClean="0"/>
              <a:t>7/16/2019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F8F067-D446-4DDB-B4B3-212C6420EE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7C02C2-6845-466C-AC01-22D466C559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7B984-8D39-423D-89BB-A0DE010FEA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820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48025B-E2E4-4F96-8BEF-AC23B2E3C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E607D7-E296-468B-8377-A2578CB1C1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1A0644-4403-4621-884A-F4806EA509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F7011C-2901-4D12-B96F-8E8B37B114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AF726-BCF4-4CC9-ADD1-201E75F0F988}" type="datetimeFigureOut">
              <a:rPr lang="en-US" smtClean="0"/>
              <a:t>7/16/2019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802654-5281-4EB9-B958-AB5C6EDF89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A99A97-D8B3-4CB5-8E28-9ECCB03DEC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7B984-8D39-423D-89BB-A0DE010FEA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7303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B410DB-0AB3-4EEF-9842-E93E31C6F3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AFDEAB-3D2B-4F44-99D5-657E14BE72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25081C-80D4-40D2-98F5-A22DB1F63D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98AA1E-A547-4D4B-832A-3D35178CC6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662AFCC-E826-4F3A-AF17-5A50761F8B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A59E898-4046-4D6A-8284-87E5CD212D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AF726-BCF4-4CC9-ADD1-201E75F0F988}" type="datetimeFigureOut">
              <a:rPr lang="en-US" smtClean="0"/>
              <a:t>7/16/2019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EAE7A7E-85BD-4C98-BEF5-856B06F22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34EB5A6-ED51-4C4D-B614-5FF32BFF3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7B984-8D39-423D-89BB-A0DE010FEA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3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1D5B4A-0982-4EDD-AA7F-BEB5F530C2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64FB28-0864-460D-AAFD-69392E626C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AF726-BCF4-4CC9-ADD1-201E75F0F988}" type="datetimeFigureOut">
              <a:rPr lang="en-US" smtClean="0"/>
              <a:t>7/16/2019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41E900E-9273-446F-8313-080C48E354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04580AA-0093-40BD-A076-AA01A4133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7B984-8D39-423D-89BB-A0DE010FEA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58721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E496CEF-C7F8-4FE3-8AA4-B74C2291C9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AF726-BCF4-4CC9-ADD1-201E75F0F988}" type="datetimeFigureOut">
              <a:rPr lang="en-US" smtClean="0"/>
              <a:t>7/16/2019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CBC338E-3243-4828-9321-5F815609D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6AF62D-72F5-48DD-AA91-67C69C6873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7B984-8D39-423D-89BB-A0DE010FEA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32629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956CF-57DC-4C9D-8357-F8B27EB2F0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F7FAE1-12CF-490F-BA89-00D05914C3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70B197-BBFC-4E2A-8FD2-7FAEAEFE60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92BF758-1B0D-4B41-A68B-C127D4BA2D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AF726-BCF4-4CC9-ADD1-201E75F0F988}" type="datetimeFigureOut">
              <a:rPr lang="en-US" smtClean="0"/>
              <a:t>7/16/2019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D2EA6C-3CB9-4600-A02E-3C3EC2EC7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EFCAAA-C675-4630-BFB5-00EB2E492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7B984-8D39-423D-89BB-A0DE010FEA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2843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4A7E0F-EB6E-4056-B548-0DCD2CFA08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42D78D-E068-45D5-9A33-F7CC7B9CA28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254C61-BACB-42B8-B5AE-05FB3C4293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A9F7DB-E2DB-4244-A353-971393F722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AF726-BCF4-4CC9-ADD1-201E75F0F988}" type="datetimeFigureOut">
              <a:rPr lang="en-US" smtClean="0"/>
              <a:t>7/16/2019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F344F4-9F5C-412A-A1BE-097A6DF477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24CCA2-A98B-44DD-BCAC-3F0078105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7B984-8D39-423D-89BB-A0DE010FEA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9637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92878-0BFE-4145-A678-009A4AB343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D4E60D-FC34-4BF5-ADCA-CA2B415445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5F6F9D-39B9-4A7E-87D2-0DF38C4337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AF726-BCF4-4CC9-ADD1-201E75F0F988}" type="datetimeFigureOut">
              <a:rPr lang="en-US" smtClean="0"/>
              <a:t>7/16/2019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606FA0-6807-4F6B-8E0D-FAD3738544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22DD58-AB40-4344-9DF0-1A8573687C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7B984-8D39-423D-89BB-A0DE010FEA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3768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4BB198-4149-43A2-B888-1EED351365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9CDCAB2-2BF8-4FFC-AD6F-F2111F57B0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E4C1EB-8EF7-4FCC-9E89-CAE2E34F6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AF726-BCF4-4CC9-ADD1-201E75F0F988}" type="datetimeFigureOut">
              <a:rPr lang="en-US" smtClean="0"/>
              <a:t>7/16/2019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9C8589-72B3-4D25-829B-F18D697AD6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B2C67E-7CD8-40C3-BAF7-9BE3EBE535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7B984-8D39-423D-89BB-A0DE010FEA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601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1B80410-F54C-4DB2-8192-8863568364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108262-C717-4488-9AF0-2644F55C2D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8618DA-5840-4ABE-A81A-37C1B4B6E9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0AF726-BCF4-4CC9-ADD1-201E75F0F988}" type="datetimeFigureOut">
              <a:rPr lang="en-US" smtClean="0"/>
              <a:t>7/16/2019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EB01D3-02D2-4088-BC61-7B8727CEA6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BF1AEC-D028-4599-A3DB-95886F14C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C7B984-8D39-423D-89BB-A0DE010FEA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0768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7EC4EA-8268-469B-9FB3-4E97EFF8A7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16571C8-4585-429B-8096-6D0D376E33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7299" y="266700"/>
            <a:ext cx="11796576" cy="658217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ACA1AD7-5864-4616-8307-1CF65D653398}"/>
              </a:ext>
            </a:extLst>
          </p:cNvPr>
          <p:cNvSpPr txBox="1"/>
          <p:nvPr/>
        </p:nvSpPr>
        <p:spPr>
          <a:xfrm>
            <a:off x="638175" y="609600"/>
            <a:ext cx="10372725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Introducing the Apivoltaic hive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 great way to work with utility scale solar to create pollinator habitat, bee colonies, and products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 legal work around Oregon’s restrictions for solar on high value farmland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Can be stand alone or grid tied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Provides power for hive monitoring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Incentivizes the creation of large tracts of long term pollinator habitat utilizing the concept of Agrivoltaics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04792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63</Words>
  <Application>Microsoft Office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John Jacob</dc:creator>
  <cp:lastModifiedBy> </cp:lastModifiedBy>
  <cp:revision>4</cp:revision>
  <dcterms:created xsi:type="dcterms:W3CDTF">2019-07-16T15:53:30Z</dcterms:created>
  <dcterms:modified xsi:type="dcterms:W3CDTF">2019-07-16T16:36:12Z</dcterms:modified>
</cp:coreProperties>
</file>