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7" autoAdjust="0"/>
    <p:restoredTop sz="93516" autoAdjust="0"/>
  </p:normalViewPr>
  <p:slideViewPr>
    <p:cSldViewPr snapToGrid="0">
      <p:cViewPr varScale="1">
        <p:scale>
          <a:sx n="75" d="100"/>
          <a:sy n="75" d="100"/>
        </p:scale>
        <p:origin x="101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2F603-CB50-4F04-8FD3-DC50DA8595EF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1DDF2-88D6-40CC-9D66-A2473507F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1DDF2-88D6-40CC-9D66-A2473507F4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9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6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21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3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21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© Copyright 2019</a:t>
            </a:r>
          </a:p>
          <a:p>
            <a:r>
              <a:rPr lang="en-US"/>
              <a:t>International Business and Technology Service (IBT)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5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2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0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67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9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E0387-D02D-4837-A7B3-6BBDBD2B1300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© Copyright 2019</a:t>
            </a:r>
          </a:p>
          <a:p>
            <a:r>
              <a:rPr lang="en-US"/>
              <a:t>International Business and Technology Service (IBT)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EB18E-53D8-4D3D-BF2A-ED5D1664B1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1AA301-E7B8-411F-9120-23E690F58DF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353800" y="87050"/>
            <a:ext cx="743776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4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915356-639C-4589-8F72-6E227695F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942" y="3085876"/>
            <a:ext cx="5902509" cy="35192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16C0FD-7DB6-4863-B544-4533946BA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49" y="2600006"/>
            <a:ext cx="4585771" cy="28620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62AF0F-BD8A-4424-AD19-FE990926D8A1}"/>
              </a:ext>
            </a:extLst>
          </p:cNvPr>
          <p:cNvSpPr/>
          <p:nvPr/>
        </p:nvSpPr>
        <p:spPr>
          <a:xfrm>
            <a:off x="372736" y="5519726"/>
            <a:ext cx="5723264" cy="1019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Challenge decades long of impossible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Increase energy efficiency for America homes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Microsoft Sans Serif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Demonstrate path to a cost-effective solar system </a:t>
            </a:r>
            <a:endParaRPr lang="en-US" dirty="0">
              <a:solidFill>
                <a:schemeClr val="tx2"/>
              </a:solidFill>
              <a:effectLst/>
              <a:latin typeface="Microsoft Sans Serif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611E68-CE31-43ED-843B-B186FAAEF85E}"/>
              </a:ext>
            </a:extLst>
          </p:cNvPr>
          <p:cNvSpPr/>
          <p:nvPr/>
        </p:nvSpPr>
        <p:spPr>
          <a:xfrm>
            <a:off x="242647" y="186704"/>
            <a:ext cx="70722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Project title: </a:t>
            </a:r>
            <a:r>
              <a:rPr lang="en-US" sz="2800" b="1" dirty="0">
                <a:solidFill>
                  <a:schemeClr val="tx2"/>
                </a:solidFill>
              </a:rPr>
              <a:t>Power up my home 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9CF4F3-895B-4DA7-AD92-A509F194659F}"/>
              </a:ext>
            </a:extLst>
          </p:cNvPr>
          <p:cNvSpPr txBox="1"/>
          <p:nvPr/>
        </p:nvSpPr>
        <p:spPr>
          <a:xfrm>
            <a:off x="570258" y="2901210"/>
            <a:ext cx="74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Now: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F6C7D5E-D517-44D5-A3D6-74B8A9F23A15}"/>
              </a:ext>
            </a:extLst>
          </p:cNvPr>
          <p:cNvSpPr/>
          <p:nvPr/>
        </p:nvSpPr>
        <p:spPr>
          <a:xfrm>
            <a:off x="252504" y="823359"/>
            <a:ext cx="52055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Goals: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Demonstrate prototype device and efficiency improvement.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Demonstrate integrated solution with partners from industry.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Produce viable path to productization to improve home solar system efficiency.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EF51003-90F9-4990-BDEA-EA30048E1788}"/>
              </a:ext>
            </a:extLst>
          </p:cNvPr>
          <p:cNvSpPr/>
          <p:nvPr/>
        </p:nvSpPr>
        <p:spPr>
          <a:xfrm>
            <a:off x="5434477" y="2144728"/>
            <a:ext cx="64303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Impact: </a:t>
            </a:r>
            <a:r>
              <a:rPr lang="en-US" dirty="0"/>
              <a:t>Additional 5% energy efficiency gain, i.e. 25% increase to baseline.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5C5FCDA-35FC-4A90-9590-B873AC45BDA8}"/>
              </a:ext>
            </a:extLst>
          </p:cNvPr>
          <p:cNvSpPr/>
          <p:nvPr/>
        </p:nvSpPr>
        <p:spPr>
          <a:xfrm>
            <a:off x="5432956" y="1128968"/>
            <a:ext cx="6275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Technology summary: </a:t>
            </a:r>
            <a:r>
              <a:rPr lang="en-US" dirty="0"/>
              <a:t>Improve solar panel efficiency by reducing its temperature. Build cost effective energy harvesting to further improve energy efficiency.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8FAFB2E-0042-424A-A381-F7FE22EFB270}"/>
              </a:ext>
            </a:extLst>
          </p:cNvPr>
          <p:cNvSpPr/>
          <p:nvPr/>
        </p:nvSpPr>
        <p:spPr>
          <a:xfrm>
            <a:off x="7824247" y="273766"/>
            <a:ext cx="3612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Team IBT, higher efficiency</a:t>
            </a:r>
          </a:p>
          <a:p>
            <a:r>
              <a:rPr lang="en-US" sz="1400" b="1" dirty="0"/>
              <a:t>Lead: </a:t>
            </a:r>
            <a:r>
              <a:rPr lang="en-US" sz="1400" dirty="0" err="1"/>
              <a:t>Kaizhong</a:t>
            </a:r>
            <a:r>
              <a:rPr lang="en-US" sz="1400" dirty="0"/>
              <a:t> Gao, Ph. D./IEEE </a:t>
            </a:r>
            <a:r>
              <a:rPr lang="en-US" sz="1400"/>
              <a:t>Fellow </a:t>
            </a:r>
            <a:endParaRPr lang="en-US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C478E8-11B2-4DAE-A2C3-894594EE1828}"/>
              </a:ext>
            </a:extLst>
          </p:cNvPr>
          <p:cNvSpPr txBox="1"/>
          <p:nvPr/>
        </p:nvSpPr>
        <p:spPr>
          <a:xfrm>
            <a:off x="5458009" y="2901210"/>
            <a:ext cx="1115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Our goal: </a:t>
            </a:r>
          </a:p>
        </p:txBody>
      </p:sp>
      <p:sp>
        <p:nvSpPr>
          <p:cNvPr id="33" name="Footer Placeholder 2">
            <a:extLst>
              <a:ext uri="{FF2B5EF4-FFF2-40B4-BE49-F238E27FC236}">
                <a16:creationId xmlns:a16="http://schemas.microsoft.com/office/drawing/2014/main" id="{86C46A79-2491-4FDD-BBA1-EEC120CFA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5354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© Copyright 2019</a:t>
            </a:r>
          </a:p>
          <a:p>
            <a:r>
              <a:rPr lang="en-US"/>
              <a:t>International Business and Technology Service (IBT)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89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123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Microsoft Sans Serif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measurement Test  4/10/2019</dc:title>
  <dc:creator>Liou</dc:creator>
  <cp:lastModifiedBy> </cp:lastModifiedBy>
  <cp:revision>55</cp:revision>
  <cp:lastPrinted>2019-05-10T13:03:28Z</cp:lastPrinted>
  <dcterms:created xsi:type="dcterms:W3CDTF">2019-04-10T23:33:36Z</dcterms:created>
  <dcterms:modified xsi:type="dcterms:W3CDTF">2019-07-16T16:27:11Z</dcterms:modified>
</cp:coreProperties>
</file>