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B6DE-BC33-4FC2-BBDB-DEF576F84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4C7F5-670A-422C-B9E9-9EF6D072C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4ABC7-DD29-48BE-8C24-56EB43DD1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C527A-CE3A-45A5-85EF-C7004CE2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D5DC-4A21-49F9-AEEF-C4063D9B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5CBD-6DD6-4660-9989-AFCDDC8A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EAC56-9AC1-46A6-A9F8-7B7347C06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A285F-9C93-453A-8580-63698ABD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B9503-4EEE-4F4D-8F38-2DE5A9B06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12688-71CF-47CE-A0CC-0A4452A0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8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3C24-644B-4DC7-B4DE-445288FB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E8539-C5C0-41A8-99F4-351DD150C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0FCCA-49D3-4EB9-9CE5-1D466CDC4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407CF-296F-40BF-9238-957D02A6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E9607-6748-4425-9E2E-7FA9AC26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6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BCCC4-C8ED-4589-87D2-854A554CA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F8761-5C5A-4F67-96CB-D9D6CDF78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B950D-2B6F-442E-AD65-913E4ECC8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F04BE-92A7-459A-8370-92575F7B8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E5B0C-048A-488B-9A9D-F95E3F5A3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DD9F0A-FCDE-45D7-8753-AD12B713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3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855B-B03E-42DB-8FBF-B21E01F6E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6CBA2-FA2A-4D40-98F0-F545EFA33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C6EBA-FFC3-4C62-B66D-8C9595C8F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24F23D-F6DF-43E3-87D6-99497572C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74F0B8-18C6-4987-9294-04DB87054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C74168-5C68-4599-860A-0A9A8418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1CE457-4379-406B-B107-398508FA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C39941-A072-42E8-89AC-E582A244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5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0E5ED-B327-4991-80C5-06EBFD8B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2DD3F1-38F1-487B-A1A9-B2EE5BA5B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14FF5D-066C-4BBC-9584-E52A180AE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29FD1-2D38-42B0-B5FE-6FEF4D158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9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2A1291-ED24-4615-8B1A-30662CDE4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9D06D7-141F-4E3E-B89D-81AA31509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24E1B-6FDB-4508-93B5-70356876E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5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0A86-BE6A-46F3-8541-19567C251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2752B-3F21-4FB8-BF3C-E0AEA5ECB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4234F-84A5-4525-9A41-B4574BA31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40998-6F41-49B0-822A-A60DA6B95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8ADAE7-42D6-4484-9482-36A83C74A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43F5B-D30B-4E81-97DE-0B39149C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8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CDCD-E3BA-4739-AE5C-854A76140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89EAF9-36EC-4B95-991A-CE969269E8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F61B2-3C67-48C7-8FBB-3A5B4F3AF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E5080-6B6E-448B-84F8-7C9F079A6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32839-C06D-46C9-8332-AAF65296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8AE43-D64F-44CE-B490-378F60CF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0DD8-5A8D-4767-93EC-62FB2069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66687-BA45-44DC-AA04-677434FF9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28FA4-B8F8-4E81-A9F9-719E2FFD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CD58-BD32-4E0C-A8C9-AA761282D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8D86F-6EB4-4274-826B-706BC851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7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37CEFC-37E8-4C07-9A34-0F12489A6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1F7C0-2D88-4F51-B663-919B05BB1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330EB-7875-401E-BDC5-74A339DBD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959C0-8241-4840-AD1F-B65682D8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3D484-735C-4E6D-90D3-F1362DCB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3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D118D3-4FE8-4E13-82E6-9DEB4F569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773D1-F926-4926-8F6C-22E242F4D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F4A99-10E1-418E-9D34-193B4D7C27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80F9A-9BBC-48A7-AD2B-D28910A01A0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D9068-455A-4374-98A7-49F921BA5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93C41-564D-4827-97D0-FFAB39F24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C40FD-9341-41C8-A9B7-0174C1077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1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3957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cture containing outdoor, tree, grass, ground&#10;&#10;Description automatically generated">
            <a:extLst>
              <a:ext uri="{FF2B5EF4-FFF2-40B4-BE49-F238E27FC236}">
                <a16:creationId xmlns:a16="http://schemas.microsoft.com/office/drawing/2014/main" id="{7DE785FC-385B-4969-96D4-5F121C66D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974" y="1176793"/>
            <a:ext cx="4388959" cy="45481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F9669F-2B59-42CC-8D2A-FF2EB4DF076E}"/>
              </a:ext>
            </a:extLst>
          </p:cNvPr>
          <p:cNvSpPr txBox="1"/>
          <p:nvPr/>
        </p:nvSpPr>
        <p:spPr>
          <a:xfrm>
            <a:off x="5045652" y="154577"/>
            <a:ext cx="1592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SOLaSOL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Tracker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9DDDAB-32B0-40AF-BD75-4D28E312EDD4}"/>
              </a:ext>
            </a:extLst>
          </p:cNvPr>
          <p:cNvSpPr txBox="1"/>
          <p:nvPr/>
        </p:nvSpPr>
        <p:spPr>
          <a:xfrm>
            <a:off x="310241" y="1313173"/>
            <a:ext cx="14391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Autoclave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Disinfection of 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1815FC-6048-4C08-B6F6-A2161CE7A8DD}"/>
              </a:ext>
            </a:extLst>
          </p:cNvPr>
          <p:cNvSpPr txBox="1"/>
          <p:nvPr/>
        </p:nvSpPr>
        <p:spPr>
          <a:xfrm>
            <a:off x="644051" y="133109"/>
            <a:ext cx="17256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Drinkable Water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Billions of People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9F30EE-4F4C-41F2-9616-09C063B3AAAA}"/>
              </a:ext>
            </a:extLst>
          </p:cNvPr>
          <p:cNvSpPr txBox="1"/>
          <p:nvPr/>
        </p:nvSpPr>
        <p:spPr>
          <a:xfrm>
            <a:off x="22459" y="2473486"/>
            <a:ext cx="1439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Cooker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F0319E-ED4F-4C0C-8EB9-4D4BF3A5D687}"/>
              </a:ext>
            </a:extLst>
          </p:cNvPr>
          <p:cNvSpPr txBox="1"/>
          <p:nvPr/>
        </p:nvSpPr>
        <p:spPr>
          <a:xfrm>
            <a:off x="226976" y="3242414"/>
            <a:ext cx="10301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Melting of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Plastics and Metals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71AE34-339F-4AE0-AF64-576A77FC3334}"/>
              </a:ext>
            </a:extLst>
          </p:cNvPr>
          <p:cNvSpPr txBox="1"/>
          <p:nvPr/>
        </p:nvSpPr>
        <p:spPr>
          <a:xfrm>
            <a:off x="224567" y="4283464"/>
            <a:ext cx="989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A74FDE-7021-4F64-BFB2-9287C323AD80}"/>
              </a:ext>
            </a:extLst>
          </p:cNvPr>
          <p:cNvSpPr txBox="1"/>
          <p:nvPr/>
        </p:nvSpPr>
        <p:spPr>
          <a:xfrm>
            <a:off x="9628775" y="65177"/>
            <a:ext cx="1439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Tracks the sun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A0CDA4-4A61-4E9B-A3AA-74CF5D2356AF}"/>
              </a:ext>
            </a:extLst>
          </p:cNvPr>
          <p:cNvSpPr txBox="1"/>
          <p:nvPr/>
        </p:nvSpPr>
        <p:spPr>
          <a:xfrm>
            <a:off x="10123388" y="1032690"/>
            <a:ext cx="1743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Manual/Automatic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F6740-8FA2-4B14-8294-3A912F94F64F}"/>
              </a:ext>
            </a:extLst>
          </p:cNvPr>
          <p:cNvSpPr txBox="1"/>
          <p:nvPr/>
        </p:nvSpPr>
        <p:spPr>
          <a:xfrm>
            <a:off x="10523848" y="1747845"/>
            <a:ext cx="1439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Efficiency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AC3B3D-B9F7-49A3-9CB9-0255A53299C2}"/>
              </a:ext>
            </a:extLst>
          </p:cNvPr>
          <p:cNvSpPr txBox="1"/>
          <p:nvPr/>
        </p:nvSpPr>
        <p:spPr>
          <a:xfrm>
            <a:off x="10780970" y="3103287"/>
            <a:ext cx="1064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52A5FA-0569-4C63-B1B6-516E19B9D17F}"/>
              </a:ext>
            </a:extLst>
          </p:cNvPr>
          <p:cNvSpPr txBox="1"/>
          <p:nvPr/>
        </p:nvSpPr>
        <p:spPr>
          <a:xfrm>
            <a:off x="10513090" y="3661796"/>
            <a:ext cx="1439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Reliability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Rugged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 for isolated regions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BD024A-865B-4460-9ED3-8426430DE905}"/>
              </a:ext>
            </a:extLst>
          </p:cNvPr>
          <p:cNvSpPr txBox="1"/>
          <p:nvPr/>
        </p:nvSpPr>
        <p:spPr>
          <a:xfrm>
            <a:off x="1106226" y="5878505"/>
            <a:ext cx="9896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Education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8E9CA8-49FA-449C-B935-4C7976AC7581}"/>
              </a:ext>
            </a:extLst>
          </p:cNvPr>
          <p:cNvSpPr txBox="1"/>
          <p:nvPr/>
        </p:nvSpPr>
        <p:spPr>
          <a:xfrm>
            <a:off x="364735" y="5132153"/>
            <a:ext cx="989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Stirling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249325-D279-40BF-8506-12D49E2C8E2E}"/>
              </a:ext>
            </a:extLst>
          </p:cNvPr>
          <p:cNvCxnSpPr>
            <a:cxnSpLocks/>
          </p:cNvCxnSpPr>
          <p:nvPr/>
        </p:nvCxnSpPr>
        <p:spPr>
          <a:xfrm flipV="1">
            <a:off x="2095863" y="5679955"/>
            <a:ext cx="612350" cy="306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CEECCA-7088-487B-B9C2-1B4393A64032}"/>
              </a:ext>
            </a:extLst>
          </p:cNvPr>
          <p:cNvCxnSpPr>
            <a:cxnSpLocks/>
          </p:cNvCxnSpPr>
          <p:nvPr/>
        </p:nvCxnSpPr>
        <p:spPr>
          <a:xfrm flipV="1">
            <a:off x="1672936" y="5049013"/>
            <a:ext cx="608756" cy="240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2529310-BD7F-4F83-AB76-A659CDBE18D6}"/>
              </a:ext>
            </a:extLst>
          </p:cNvPr>
          <p:cNvCxnSpPr>
            <a:cxnSpLocks/>
          </p:cNvCxnSpPr>
          <p:nvPr/>
        </p:nvCxnSpPr>
        <p:spPr>
          <a:xfrm flipV="1">
            <a:off x="1420148" y="4307819"/>
            <a:ext cx="654252" cy="152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150A788-90FD-43F3-89D9-1AD623442C37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257131" y="3599286"/>
            <a:ext cx="751493" cy="12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EE4AFB2-BB3A-4ED6-B036-BCC7F25942B8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1461646" y="2627375"/>
            <a:ext cx="598605" cy="57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2E85E3-5EE9-41AB-AF01-ED75BA4D85C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749428" y="1682505"/>
            <a:ext cx="507385" cy="177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669FE2-746E-4DF1-86A7-3013CFCCF106}"/>
              </a:ext>
            </a:extLst>
          </p:cNvPr>
          <p:cNvCxnSpPr>
            <a:cxnSpLocks/>
          </p:cNvCxnSpPr>
          <p:nvPr/>
        </p:nvCxnSpPr>
        <p:spPr>
          <a:xfrm>
            <a:off x="2278054" y="588397"/>
            <a:ext cx="549576" cy="3229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6043D8D-CAA4-4CD6-8F6A-0A9E15AEF679}"/>
              </a:ext>
            </a:extLst>
          </p:cNvPr>
          <p:cNvSpPr txBox="1"/>
          <p:nvPr/>
        </p:nvSpPr>
        <p:spPr>
          <a:xfrm>
            <a:off x="10119992" y="5129093"/>
            <a:ext cx="13361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Common, inexpensive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5DE3ED-FF49-4BA6-AB70-C8D38E047304}"/>
              </a:ext>
            </a:extLst>
          </p:cNvPr>
          <p:cNvSpPr txBox="1"/>
          <p:nvPr/>
        </p:nvSpPr>
        <p:spPr>
          <a:xfrm>
            <a:off x="9744257" y="6138171"/>
            <a:ext cx="1336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71E2020-AE6F-4A74-A548-62E9A8A7867A}"/>
              </a:ext>
            </a:extLst>
          </p:cNvPr>
          <p:cNvCxnSpPr>
            <a:cxnSpLocks/>
          </p:cNvCxnSpPr>
          <p:nvPr/>
        </p:nvCxnSpPr>
        <p:spPr>
          <a:xfrm>
            <a:off x="9221707" y="5878505"/>
            <a:ext cx="570943" cy="413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1856F7D-522D-43C6-802F-F280C5897EBF}"/>
              </a:ext>
            </a:extLst>
          </p:cNvPr>
          <p:cNvCxnSpPr>
            <a:cxnSpLocks/>
          </p:cNvCxnSpPr>
          <p:nvPr/>
        </p:nvCxnSpPr>
        <p:spPr>
          <a:xfrm>
            <a:off x="9765625" y="5129093"/>
            <a:ext cx="646708" cy="276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C904EE-30BE-45EE-90BE-2EA848F8B783}"/>
              </a:ext>
            </a:extLst>
          </p:cNvPr>
          <p:cNvCxnSpPr>
            <a:cxnSpLocks/>
          </p:cNvCxnSpPr>
          <p:nvPr/>
        </p:nvCxnSpPr>
        <p:spPr>
          <a:xfrm>
            <a:off x="10174043" y="3967018"/>
            <a:ext cx="529413" cy="134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30C3EFD-19E0-4041-889A-7407A066585C}"/>
              </a:ext>
            </a:extLst>
          </p:cNvPr>
          <p:cNvCxnSpPr>
            <a:cxnSpLocks/>
          </p:cNvCxnSpPr>
          <p:nvPr/>
        </p:nvCxnSpPr>
        <p:spPr>
          <a:xfrm flipV="1">
            <a:off x="10174043" y="3205033"/>
            <a:ext cx="541966" cy="29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7281BDA-1AFA-4303-A932-C724CD9AA6FE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9819759" y="1901734"/>
            <a:ext cx="704089" cy="112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38459D5-4338-4DF4-9528-C672AA4C4B02}"/>
              </a:ext>
            </a:extLst>
          </p:cNvPr>
          <p:cNvCxnSpPr>
            <a:cxnSpLocks/>
          </p:cNvCxnSpPr>
          <p:nvPr/>
        </p:nvCxnSpPr>
        <p:spPr>
          <a:xfrm flipV="1">
            <a:off x="9653215" y="1298266"/>
            <a:ext cx="558232" cy="3078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5ECA5F4-2A46-4BF5-8EAA-11116F451000}"/>
              </a:ext>
            </a:extLst>
          </p:cNvPr>
          <p:cNvCxnSpPr>
            <a:cxnSpLocks/>
          </p:cNvCxnSpPr>
          <p:nvPr/>
        </p:nvCxnSpPr>
        <p:spPr>
          <a:xfrm flipV="1">
            <a:off x="9221707" y="413554"/>
            <a:ext cx="589645" cy="4223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A5B161F3-4D32-40F8-BB58-FCE0C958FFFC}"/>
              </a:ext>
            </a:extLst>
          </p:cNvPr>
          <p:cNvSpPr/>
          <p:nvPr/>
        </p:nvSpPr>
        <p:spPr>
          <a:xfrm rot="16200000">
            <a:off x="935619" y="3270214"/>
            <a:ext cx="494138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Promotes Innovation in Solar Energy applications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029E4E9-97BE-4F49-880B-E96AF333751A}"/>
              </a:ext>
            </a:extLst>
          </p:cNvPr>
          <p:cNvSpPr/>
          <p:nvPr/>
        </p:nvSpPr>
        <p:spPr>
          <a:xfrm rot="5400000">
            <a:off x="5939813" y="3226398"/>
            <a:ext cx="515032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Survival device-outdoor sports- third world needs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4D004F-CDD0-4117-81AD-22F9DAD1B2DD}"/>
              </a:ext>
            </a:extLst>
          </p:cNvPr>
          <p:cNvSpPr txBox="1"/>
          <p:nvPr/>
        </p:nvSpPr>
        <p:spPr>
          <a:xfrm>
            <a:off x="4195437" y="5922883"/>
            <a:ext cx="3516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Multipurpose devise for Solar Application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at UC Denver</a:t>
            </a:r>
          </a:p>
          <a:p>
            <a:pPr algn="ctr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958159E-CE02-4491-AEC1-D8252918012C}"/>
              </a:ext>
            </a:extLst>
          </p:cNvPr>
          <p:cNvSpPr txBox="1"/>
          <p:nvPr/>
        </p:nvSpPr>
        <p:spPr>
          <a:xfrm>
            <a:off x="10665038" y="2319608"/>
            <a:ext cx="1112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KW Sun Energy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7752F24-F585-4248-B515-73EF52230CCA}"/>
              </a:ext>
            </a:extLst>
          </p:cNvPr>
          <p:cNvCxnSpPr>
            <a:cxnSpLocks/>
            <a:endCxn id="66" idx="1"/>
          </p:cNvCxnSpPr>
          <p:nvPr/>
        </p:nvCxnSpPr>
        <p:spPr>
          <a:xfrm flipV="1">
            <a:off x="10054014" y="2581218"/>
            <a:ext cx="611024" cy="74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41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77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Rafael Sanchez Vega</dc:creator>
  <cp:lastModifiedBy>L Rafael Sanchez Vega</cp:lastModifiedBy>
  <cp:revision>17</cp:revision>
  <dcterms:created xsi:type="dcterms:W3CDTF">2019-07-16T13:18:53Z</dcterms:created>
  <dcterms:modified xsi:type="dcterms:W3CDTF">2019-07-16T14:32:14Z</dcterms:modified>
</cp:coreProperties>
</file>