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2.jpg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250" y="94250"/>
            <a:ext cx="6690553" cy="3768001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5090850" y="1878925"/>
            <a:ext cx="3925500" cy="3083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47058" y="1949216"/>
            <a:ext cx="3787698" cy="2929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3224" y="2931075"/>
            <a:ext cx="825300" cy="91740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7438350" y="1543963"/>
            <a:ext cx="17304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Artist’s Rendering</a:t>
            </a:r>
            <a:endParaRPr/>
          </a:p>
        </p:txBody>
      </p:sp>
      <p:sp>
        <p:nvSpPr>
          <p:cNvPr id="59" name="Google Shape;59;p13"/>
          <p:cNvSpPr txBox="1"/>
          <p:nvPr/>
        </p:nvSpPr>
        <p:spPr>
          <a:xfrm>
            <a:off x="6782800" y="146900"/>
            <a:ext cx="1730400" cy="58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Small-Scale Design Prototype</a:t>
            </a:r>
            <a:endParaRPr/>
          </a:p>
        </p:txBody>
      </p:sp>
      <p:sp>
        <p:nvSpPr>
          <p:cNvPr id="60" name="Google Shape;60;p13"/>
          <p:cNvSpPr txBox="1"/>
          <p:nvPr/>
        </p:nvSpPr>
        <p:spPr>
          <a:xfrm>
            <a:off x="144875" y="3826525"/>
            <a:ext cx="5054700" cy="11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Times New Roman"/>
                <a:ea typeface="Times New Roman"/>
                <a:cs typeface="Times New Roman"/>
                <a:sym typeface="Times New Roman"/>
              </a:rPr>
              <a:t>We’ll re-design silicon PV cells’ front contact grid, to create visually attractive, designer solar panels that enhance upscale outdoor areas, and are a </a:t>
            </a:r>
            <a:r>
              <a:rPr lang="en" sz="1800">
                <a:latin typeface="Times New Roman"/>
                <a:ea typeface="Times New Roman"/>
                <a:cs typeface="Times New Roman"/>
                <a:sym typeface="Times New Roman"/>
              </a:rPr>
              <a:t>desirable</a:t>
            </a:r>
            <a:r>
              <a:rPr lang="en" sz="1800">
                <a:latin typeface="Times New Roman"/>
                <a:ea typeface="Times New Roman"/>
                <a:cs typeface="Times New Roman"/>
                <a:sym typeface="Times New Roman"/>
              </a:rPr>
              <a:t> addition to yards, parks, and architecture.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