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1pPr>
    <a:lvl2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2pPr>
    <a:lvl3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3pPr>
    <a:lvl4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4pPr>
    <a:lvl5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5pPr>
    <a:lvl6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6pPr>
    <a:lvl7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7pPr>
    <a:lvl8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8pPr>
    <a:lvl9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AB1802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808785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808785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AB1802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AB180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satOff val="1848"/>
              <a:lumOff val="-15262"/>
            </a:scheme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6">
                  <a:satOff val="1848"/>
                  <a:lumOff val="-15262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6">
                  <a:satOff val="1848"/>
                  <a:lumOff val="-15262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5A5F5E"/>
        </a:fontRef>
        <a:srgbClr val="5A5F5E"/>
      </a:tcTxStyle>
      <a:tcStyle>
        <a:tcBdr>
          <a:left>
            <a:ln w="0" cap="flat">
              <a:noFill/>
              <a:miter lim="400000"/>
            </a:ln>
          </a:left>
          <a:right>
            <a:ln w="0" cap="flat">
              <a:noFill/>
              <a:miter lim="400000"/>
            </a:ln>
          </a:right>
          <a:top>
            <a:ln w="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0" cap="flat">
              <a:noFill/>
              <a:miter lim="400000"/>
            </a:ln>
          </a:insideH>
          <a:insideV>
            <a:ln w="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08785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5E6E5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A5F5E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BEBEB"/>
          </a:solidFill>
        </a:fill>
      </a:tcStyle>
    </a:band2H>
    <a:firstCo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E5E6E5"/>
          </a:solidFill>
        </a:fill>
      </a:tcStyle>
    </a:firstCol>
    <a:lastRow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CCCCCC"/>
          </a:solidFill>
        </a:fill>
      </a:tcStyle>
    </a:lastRow>
    <a:firstRow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CCCCCC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solidFill>
                <a:srgbClr val="5A5F5E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A5F5E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A5F5E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A5F5E"/>
              </a:solidFill>
              <a:prstDash val="solid"/>
              <a:miter lim="400000"/>
            </a:ln>
          </a:right>
          <a:top>
            <a:ln w="12700" cap="flat">
              <a:solidFill>
                <a:srgbClr val="C8C8C8"/>
              </a:solidFill>
              <a:prstDash val="solid"/>
              <a:miter lim="400000"/>
            </a:ln>
          </a:top>
          <a:bottom>
            <a:ln w="12700" cap="flat">
              <a:solidFill>
                <a:srgbClr val="C8C8C8"/>
              </a:solidFill>
              <a:prstDash val="solid"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solidFill>
                <a:srgbClr val="5A5F5E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A5F5E"/>
              </a:solidFill>
              <a:prstDash val="solid"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6" autoAdjust="0"/>
    <p:restoredTop sz="94590" autoAdjust="0"/>
  </p:normalViewPr>
  <p:slideViewPr>
    <p:cSldViewPr snapToGrid="0" snapToObjects="1">
      <p:cViewPr varScale="1">
        <p:scale>
          <a:sx n="62" d="100"/>
          <a:sy n="62" d="100"/>
        </p:scale>
        <p:origin x="-1448" y="-120"/>
      </p:cViewPr>
      <p:guideLst>
        <p:guide orient="horz" pos="3072"/>
        <p:guide pos="40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78258129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355600" y="2044700"/>
            <a:ext cx="12293600" cy="32385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55600" y="5270500"/>
            <a:ext cx="12293600" cy="12954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>
                <a:srgbClr val="535353"/>
              </a:buClr>
              <a:buSzTx/>
              <a:buNone/>
            </a:lvl1pPr>
            <a:lvl2pPr marL="0" indent="0" algn="ctr">
              <a:spcBef>
                <a:spcPts val="0"/>
              </a:spcBef>
              <a:buClr>
                <a:srgbClr val="535353"/>
              </a:buClr>
              <a:buSzTx/>
              <a:buNone/>
            </a:lvl2pPr>
            <a:lvl3pPr marL="0" indent="0" algn="ctr">
              <a:spcBef>
                <a:spcPts val="0"/>
              </a:spcBef>
              <a:buClr>
                <a:srgbClr val="535353"/>
              </a:buClr>
              <a:buSzTx/>
              <a:buNone/>
            </a:lvl3pPr>
            <a:lvl4pPr marL="0" indent="0" algn="ctr">
              <a:spcBef>
                <a:spcPts val="0"/>
              </a:spcBef>
              <a:buClr>
                <a:srgbClr val="535353"/>
              </a:buClr>
              <a:buSzTx/>
              <a:buNone/>
            </a:lvl4pPr>
            <a:lvl5pPr marL="0" indent="0" algn="ctr">
              <a:spcBef>
                <a:spcPts val="0"/>
              </a:spcBef>
              <a:buClr>
                <a:srgbClr val="535353"/>
              </a:buClr>
              <a:buSz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13"/>
          </p:nvPr>
        </p:nvSpPr>
        <p:spPr>
          <a:xfrm>
            <a:off x="1346200" y="520700"/>
            <a:ext cx="10388600" cy="5860236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1270000" y="6908800"/>
            <a:ext cx="10464800" cy="12827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>
                <a:srgbClr val="535353"/>
              </a:buClr>
              <a:buSzTx/>
              <a:buNone/>
            </a:lvl1pPr>
            <a:lvl2pPr marL="0" indent="0" algn="ctr">
              <a:spcBef>
                <a:spcPts val="0"/>
              </a:spcBef>
              <a:buClr>
                <a:srgbClr val="535353"/>
              </a:buClr>
              <a:buSzTx/>
              <a:buNone/>
            </a:lvl2pPr>
            <a:lvl3pPr marL="0" indent="0" algn="ctr">
              <a:spcBef>
                <a:spcPts val="0"/>
              </a:spcBef>
              <a:buClr>
                <a:srgbClr val="535353"/>
              </a:buClr>
              <a:buSzTx/>
              <a:buNone/>
            </a:lvl3pPr>
            <a:lvl4pPr marL="0" indent="0" algn="ctr">
              <a:spcBef>
                <a:spcPts val="0"/>
              </a:spcBef>
              <a:buClr>
                <a:srgbClr val="535353"/>
              </a:buClr>
              <a:buSzTx/>
              <a:buNone/>
            </a:lvl4pPr>
            <a:lvl5pPr marL="0" indent="0" algn="ctr">
              <a:spcBef>
                <a:spcPts val="0"/>
              </a:spcBef>
              <a:buClr>
                <a:srgbClr val="535353"/>
              </a:buClr>
              <a:buSz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355600" y="3251200"/>
            <a:ext cx="12293600" cy="32385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sz="half" idx="13"/>
          </p:nvPr>
        </p:nvSpPr>
        <p:spPr>
          <a:xfrm>
            <a:off x="6705600" y="609600"/>
            <a:ext cx="5359400" cy="7759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355600" y="1016000"/>
            <a:ext cx="5892800" cy="38862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55600" y="4889500"/>
            <a:ext cx="5892800" cy="38862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>
                <a:srgbClr val="535353"/>
              </a:buClr>
              <a:buSzTx/>
              <a:buNone/>
            </a:lvl1pPr>
            <a:lvl2pPr marL="0" indent="0" algn="ctr">
              <a:spcBef>
                <a:spcPts val="0"/>
              </a:spcBef>
              <a:buClr>
                <a:srgbClr val="535353"/>
              </a:buClr>
              <a:buSzTx/>
              <a:buNone/>
            </a:lvl2pPr>
            <a:lvl3pPr marL="0" indent="0" algn="ctr">
              <a:spcBef>
                <a:spcPts val="0"/>
              </a:spcBef>
              <a:buClr>
                <a:srgbClr val="535353"/>
              </a:buClr>
              <a:buSzTx/>
              <a:buNone/>
            </a:lvl3pPr>
            <a:lvl4pPr marL="0" indent="0" algn="ctr">
              <a:spcBef>
                <a:spcPts val="0"/>
              </a:spcBef>
              <a:buClr>
                <a:srgbClr val="535353"/>
              </a:buClr>
              <a:buSzTx/>
              <a:buNone/>
            </a:lvl4pPr>
            <a:lvl5pPr marL="0" indent="0" algn="ctr">
              <a:spcBef>
                <a:spcPts val="0"/>
              </a:spcBef>
              <a:buClr>
                <a:srgbClr val="535353"/>
              </a:buClr>
              <a:buSz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marL="520700" indent="-520700">
              <a:lnSpc>
                <a:spcPct val="120000"/>
              </a:lnSpc>
              <a:spcBef>
                <a:spcPts val="4600"/>
              </a:spcBef>
              <a:defRPr sz="4600"/>
            </a:lvl1pPr>
            <a:lvl2pPr marL="1041400" indent="-520700">
              <a:lnSpc>
                <a:spcPct val="120000"/>
              </a:lnSpc>
              <a:spcBef>
                <a:spcPts val="4600"/>
              </a:spcBef>
              <a:defRPr sz="4600"/>
            </a:lvl2pPr>
            <a:lvl3pPr marL="1562100" indent="-520700">
              <a:lnSpc>
                <a:spcPct val="120000"/>
              </a:lnSpc>
              <a:spcBef>
                <a:spcPts val="4600"/>
              </a:spcBef>
              <a:defRPr sz="4600"/>
            </a:lvl3pPr>
            <a:lvl4pPr marL="2082800" indent="-520700">
              <a:lnSpc>
                <a:spcPct val="120000"/>
              </a:lnSpc>
              <a:spcBef>
                <a:spcPts val="4600"/>
              </a:spcBef>
              <a:defRPr sz="4600"/>
            </a:lvl4pPr>
            <a:lvl5pPr marL="2603500" indent="-520700">
              <a:lnSpc>
                <a:spcPct val="120000"/>
              </a:lnSpc>
              <a:spcBef>
                <a:spcPts val="4600"/>
              </a:spcBef>
              <a:defRPr sz="4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6870700" y="2781300"/>
            <a:ext cx="5283200" cy="6184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355600" y="2730500"/>
            <a:ext cx="5892800" cy="62992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762000" y="762000"/>
            <a:ext cx="11468100" cy="8216900"/>
          </a:xfrm>
          <a:prstGeom prst="rect">
            <a:avLst/>
          </a:prstGeom>
        </p:spPr>
        <p:txBody>
          <a:bodyPr/>
          <a:lstStyle>
            <a:lvl1pPr marL="520700" indent="-520700">
              <a:lnSpc>
                <a:spcPct val="120000"/>
              </a:lnSpc>
              <a:spcBef>
                <a:spcPts val="4600"/>
              </a:spcBef>
              <a:defRPr sz="4600"/>
            </a:lvl1pPr>
            <a:lvl2pPr marL="1041400" indent="-520700">
              <a:lnSpc>
                <a:spcPct val="120000"/>
              </a:lnSpc>
              <a:spcBef>
                <a:spcPts val="4600"/>
              </a:spcBef>
              <a:defRPr sz="4600"/>
            </a:lvl2pPr>
            <a:lvl3pPr marL="1562100" indent="-520700">
              <a:lnSpc>
                <a:spcPct val="120000"/>
              </a:lnSpc>
              <a:spcBef>
                <a:spcPts val="4600"/>
              </a:spcBef>
              <a:defRPr sz="4600"/>
            </a:lvl3pPr>
            <a:lvl4pPr marL="2082800" indent="-520700">
              <a:lnSpc>
                <a:spcPct val="120000"/>
              </a:lnSpc>
              <a:spcBef>
                <a:spcPts val="4600"/>
              </a:spcBef>
              <a:defRPr sz="4600"/>
            </a:lvl4pPr>
            <a:lvl5pPr marL="2603500" indent="-520700">
              <a:lnSpc>
                <a:spcPct val="120000"/>
              </a:lnSpc>
              <a:spcBef>
                <a:spcPts val="4600"/>
              </a:spcBef>
              <a:defRPr sz="4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2-033_1302x975.jpeg"/>
          <p:cNvSpPr>
            <a:spLocks noGrp="1"/>
          </p:cNvSpPr>
          <p:nvPr>
            <p:ph type="pic" sz="quarter" idx="13"/>
          </p:nvPr>
        </p:nvSpPr>
        <p:spPr>
          <a:xfrm>
            <a:off x="6654800" y="5029200"/>
            <a:ext cx="5803900" cy="421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6664613" y="508000"/>
            <a:ext cx="5803901" cy="421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2-10-superquadro_1631x2178.jpeg"/>
          <p:cNvSpPr>
            <a:spLocks noGrp="1"/>
          </p:cNvSpPr>
          <p:nvPr>
            <p:ph type="pic" idx="15"/>
          </p:nvPr>
        </p:nvSpPr>
        <p:spPr>
          <a:xfrm>
            <a:off x="533400" y="508000"/>
            <a:ext cx="5808231" cy="8737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1270000" y="5689600"/>
            <a:ext cx="10464800" cy="5080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800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1270000" y="4152900"/>
            <a:ext cx="10464800" cy="6477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</a:lvl1pPr>
          </a:lstStyle>
          <a:p>
            <a:r>
              <a:t>“Type a quote here.”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355600" y="254000"/>
            <a:ext cx="12293600" cy="2438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355600" y="2730500"/>
            <a:ext cx="12293600" cy="629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4599" y="9270999"/>
            <a:ext cx="342901" cy="3556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xmlns:p14="http://schemas.microsoft.com/office/powerpoint/2010/main"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all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all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all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all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all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all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all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all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all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9pPr>
    </p:titleStyle>
    <p:bodyStyle>
      <a:lvl1pPr marL="431800" marR="0" indent="-431800" algn="l" defTabSz="584200" rtl="0" latinLnBrk="0">
        <a:lnSpc>
          <a:spcPct val="100000"/>
        </a:lnSpc>
        <a:spcBef>
          <a:spcPts val="3800"/>
        </a:spcBef>
        <a:spcAft>
          <a:spcPts val="0"/>
        </a:spcAft>
        <a:buClrTx/>
        <a:buSzPct val="82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1pPr>
      <a:lvl2pPr marL="863600" marR="0" indent="-431800" algn="l" defTabSz="584200" rtl="0" latinLnBrk="0">
        <a:lnSpc>
          <a:spcPct val="100000"/>
        </a:lnSpc>
        <a:spcBef>
          <a:spcPts val="3800"/>
        </a:spcBef>
        <a:spcAft>
          <a:spcPts val="0"/>
        </a:spcAft>
        <a:buClrTx/>
        <a:buSzPct val="82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2pPr>
      <a:lvl3pPr marL="1295400" marR="0" indent="-431800" algn="l" defTabSz="584200" rtl="0" latinLnBrk="0">
        <a:lnSpc>
          <a:spcPct val="100000"/>
        </a:lnSpc>
        <a:spcBef>
          <a:spcPts val="3800"/>
        </a:spcBef>
        <a:spcAft>
          <a:spcPts val="0"/>
        </a:spcAft>
        <a:buClrTx/>
        <a:buSzPct val="82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3pPr>
      <a:lvl4pPr marL="1727200" marR="0" indent="-431800" algn="l" defTabSz="584200" rtl="0" latinLnBrk="0">
        <a:lnSpc>
          <a:spcPct val="100000"/>
        </a:lnSpc>
        <a:spcBef>
          <a:spcPts val="3800"/>
        </a:spcBef>
        <a:spcAft>
          <a:spcPts val="0"/>
        </a:spcAft>
        <a:buClrTx/>
        <a:buSzPct val="82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4pPr>
      <a:lvl5pPr marL="2159000" marR="0" indent="-431800" algn="l" defTabSz="584200" rtl="0" latinLnBrk="0">
        <a:lnSpc>
          <a:spcPct val="100000"/>
        </a:lnSpc>
        <a:spcBef>
          <a:spcPts val="3800"/>
        </a:spcBef>
        <a:spcAft>
          <a:spcPts val="0"/>
        </a:spcAft>
        <a:buClrTx/>
        <a:buSzPct val="82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5pPr>
      <a:lvl6pPr marL="2590800" marR="0" indent="-431800" algn="l" defTabSz="584200" rtl="0" latinLnBrk="0">
        <a:lnSpc>
          <a:spcPct val="100000"/>
        </a:lnSpc>
        <a:spcBef>
          <a:spcPts val="3800"/>
        </a:spcBef>
        <a:spcAft>
          <a:spcPts val="0"/>
        </a:spcAft>
        <a:buClrTx/>
        <a:buSzPct val="82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6pPr>
      <a:lvl7pPr marL="3022600" marR="0" indent="-431800" algn="l" defTabSz="584200" rtl="0" latinLnBrk="0">
        <a:lnSpc>
          <a:spcPct val="100000"/>
        </a:lnSpc>
        <a:spcBef>
          <a:spcPts val="3800"/>
        </a:spcBef>
        <a:spcAft>
          <a:spcPts val="0"/>
        </a:spcAft>
        <a:buClrTx/>
        <a:buSzPct val="82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7pPr>
      <a:lvl8pPr marL="3454400" marR="0" indent="-431800" algn="l" defTabSz="584200" rtl="0" latinLnBrk="0">
        <a:lnSpc>
          <a:spcPct val="100000"/>
        </a:lnSpc>
        <a:spcBef>
          <a:spcPts val="3800"/>
        </a:spcBef>
        <a:spcAft>
          <a:spcPts val="0"/>
        </a:spcAft>
        <a:buClrTx/>
        <a:buSzPct val="82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8pPr>
      <a:lvl9pPr marL="3886200" marR="0" indent="-431800" algn="l" defTabSz="584200" rtl="0" latinLnBrk="0">
        <a:lnSpc>
          <a:spcPct val="100000"/>
        </a:lnSpc>
        <a:spcBef>
          <a:spcPts val="3800"/>
        </a:spcBef>
        <a:spcAft>
          <a:spcPts val="0"/>
        </a:spcAft>
        <a:buClrTx/>
        <a:buSzPct val="82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"/>
          <p:cNvSpPr txBox="1">
            <a:spLocks noGrp="1"/>
          </p:cNvSpPr>
          <p:nvPr>
            <p:ph type="ctrTitle"/>
          </p:nvPr>
        </p:nvSpPr>
        <p:spPr>
          <a:xfrm>
            <a:off x="-82756" y="2044700"/>
            <a:ext cx="12293600" cy="3238500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120" name="Body"/>
          <p:cNvSpPr txBox="1">
            <a:spLocks noGrp="1"/>
          </p:cNvSpPr>
          <p:nvPr>
            <p:ph type="subTitle" sz="quarter" idx="1"/>
          </p:nvPr>
        </p:nvSpPr>
        <p:spPr>
          <a:xfrm>
            <a:off x="-82756" y="5270500"/>
            <a:ext cx="12293600" cy="12954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21" name="Sketch Render (3).jpg" descr="Sketch Render (3)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512824" y="-224277"/>
            <a:ext cx="13533537" cy="999197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2" name="Logo_GoSun Simple Color.png" descr="Logo_GoSun Simple Color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258809" y="337045"/>
            <a:ext cx="2369873" cy="768087"/>
          </a:xfrm>
          <a:prstGeom prst="rect">
            <a:avLst/>
          </a:prstGeom>
          <a:ln w="12700">
            <a:miter lim="400000"/>
          </a:ln>
        </p:spPr>
      </p:pic>
      <p:sp>
        <p:nvSpPr>
          <p:cNvPr id="123" name="transforms…"/>
          <p:cNvSpPr txBox="1"/>
          <p:nvPr/>
        </p:nvSpPr>
        <p:spPr>
          <a:xfrm>
            <a:off x="4543403" y="1517515"/>
            <a:ext cx="1788679" cy="120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2600"/>
            </a:pPr>
            <a:r>
              <a:rPr dirty="0"/>
              <a:t>transforms </a:t>
            </a:r>
          </a:p>
          <a:p>
            <a:pPr algn="l">
              <a:defRPr sz="2600"/>
            </a:pPr>
            <a:r>
              <a:rPr dirty="0"/>
              <a:t>for highway </a:t>
            </a:r>
          </a:p>
          <a:p>
            <a:pPr algn="l">
              <a:defRPr sz="2600"/>
            </a:pPr>
            <a:r>
              <a:rPr dirty="0"/>
              <a:t>speeds</a:t>
            </a:r>
          </a:p>
        </p:txBody>
      </p:sp>
      <p:sp>
        <p:nvSpPr>
          <p:cNvPr id="124" name="sanitation…"/>
          <p:cNvSpPr txBox="1"/>
          <p:nvPr/>
        </p:nvSpPr>
        <p:spPr>
          <a:xfrm>
            <a:off x="1501007" y="4114799"/>
            <a:ext cx="1522649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2600"/>
            </a:pPr>
            <a:r>
              <a:rPr dirty="0"/>
              <a:t>sanitation </a:t>
            </a:r>
          </a:p>
          <a:p>
            <a:pPr algn="l">
              <a:defRPr sz="2600"/>
            </a:pPr>
            <a:r>
              <a:rPr dirty="0"/>
              <a:t>station</a:t>
            </a:r>
          </a:p>
        </p:txBody>
      </p:sp>
      <p:sp>
        <p:nvSpPr>
          <p:cNvPr id="125" name="cold and…"/>
          <p:cNvSpPr txBox="1"/>
          <p:nvPr/>
        </p:nvSpPr>
        <p:spPr>
          <a:xfrm>
            <a:off x="3770897" y="5731010"/>
            <a:ext cx="1598750" cy="120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2600"/>
            </a:pPr>
            <a:endParaRPr dirty="0"/>
          </a:p>
          <a:p>
            <a:pPr algn="l">
              <a:defRPr sz="2600"/>
            </a:pPr>
            <a:r>
              <a:rPr dirty="0"/>
              <a:t>cold and </a:t>
            </a:r>
          </a:p>
          <a:p>
            <a:pPr algn="l">
              <a:defRPr sz="2600"/>
            </a:pPr>
            <a:r>
              <a:rPr dirty="0"/>
              <a:t>dry storage</a:t>
            </a:r>
          </a:p>
        </p:txBody>
      </p:sp>
      <p:sp>
        <p:nvSpPr>
          <p:cNvPr id="126" name="hybrid solar…"/>
          <p:cNvSpPr txBox="1"/>
          <p:nvPr/>
        </p:nvSpPr>
        <p:spPr>
          <a:xfrm>
            <a:off x="4296647" y="2689225"/>
            <a:ext cx="1718060" cy="120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2600"/>
            </a:pPr>
            <a:endParaRPr dirty="0"/>
          </a:p>
          <a:p>
            <a:pPr algn="l">
              <a:defRPr sz="2600"/>
            </a:pPr>
            <a:r>
              <a:rPr dirty="0"/>
              <a:t>hybrid solar</a:t>
            </a:r>
          </a:p>
          <a:p>
            <a:pPr algn="l">
              <a:defRPr sz="2600"/>
            </a:pPr>
            <a:r>
              <a:rPr dirty="0"/>
              <a:t>oven array</a:t>
            </a:r>
          </a:p>
        </p:txBody>
      </p:sp>
      <p:sp>
        <p:nvSpPr>
          <p:cNvPr id="127" name="accordian-style…"/>
          <p:cNvSpPr txBox="1"/>
          <p:nvPr/>
        </p:nvSpPr>
        <p:spPr>
          <a:xfrm>
            <a:off x="10266293" y="6284980"/>
            <a:ext cx="2122265" cy="120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2600"/>
            </a:pPr>
            <a:endParaRPr dirty="0"/>
          </a:p>
          <a:p>
            <a:pPr algn="l">
              <a:defRPr sz="2600"/>
            </a:pPr>
            <a:r>
              <a:rPr dirty="0"/>
              <a:t>accordian-style</a:t>
            </a:r>
          </a:p>
          <a:p>
            <a:pPr algn="l">
              <a:defRPr sz="2600"/>
            </a:pPr>
            <a:r>
              <a:rPr dirty="0"/>
              <a:t>solar PV array</a:t>
            </a:r>
          </a:p>
        </p:txBody>
      </p:sp>
      <p:sp>
        <p:nvSpPr>
          <p:cNvPr id="128" name="power center and…"/>
          <p:cNvSpPr txBox="1"/>
          <p:nvPr/>
        </p:nvSpPr>
        <p:spPr>
          <a:xfrm>
            <a:off x="5824331" y="8159750"/>
            <a:ext cx="2525341" cy="120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2600"/>
            </a:pPr>
            <a:endParaRPr dirty="0"/>
          </a:p>
          <a:p>
            <a:pPr algn="l">
              <a:defRPr sz="2600"/>
            </a:pPr>
            <a:r>
              <a:rPr dirty="0"/>
              <a:t>power center and</a:t>
            </a:r>
          </a:p>
          <a:p>
            <a:pPr algn="l">
              <a:defRPr sz="2600"/>
            </a:pPr>
            <a:r>
              <a:rPr dirty="0"/>
              <a:t>battery storage</a:t>
            </a:r>
          </a:p>
        </p:txBody>
      </p:sp>
      <p:sp>
        <p:nvSpPr>
          <p:cNvPr id="129" name="Mobile Solar Kitchen:…"/>
          <p:cNvSpPr txBox="1"/>
          <p:nvPr/>
        </p:nvSpPr>
        <p:spPr>
          <a:xfrm>
            <a:off x="10232314" y="544046"/>
            <a:ext cx="2525342" cy="46269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3000"/>
            </a:pPr>
            <a:endParaRPr dirty="0"/>
          </a:p>
          <a:p>
            <a:pPr algn="l">
              <a:defRPr sz="2400" b="1">
                <a:latin typeface="Gill Sans"/>
                <a:ea typeface="Gill Sans"/>
                <a:cs typeface="Gill Sans"/>
                <a:sym typeface="Gill Sans"/>
              </a:defRPr>
            </a:pPr>
            <a:r>
              <a:rPr dirty="0"/>
              <a:t>Mobile Solar Kitchen: </a:t>
            </a:r>
          </a:p>
          <a:p>
            <a:pPr marL="271669" indent="-271669" algn="l">
              <a:buClr>
                <a:srgbClr val="535353"/>
              </a:buClr>
              <a:buSzPct val="82000"/>
              <a:buChar char="•"/>
              <a:defRPr sz="2400"/>
            </a:pPr>
            <a:r>
              <a:rPr dirty="0"/>
              <a:t>Compact</a:t>
            </a:r>
          </a:p>
          <a:p>
            <a:pPr marL="271669" indent="-271669" algn="l">
              <a:buClr>
                <a:srgbClr val="535353"/>
              </a:buClr>
              <a:buSzPct val="82000"/>
              <a:buChar char="•"/>
              <a:defRPr sz="2400"/>
            </a:pPr>
            <a:r>
              <a:rPr dirty="0"/>
              <a:t>Rugged </a:t>
            </a:r>
          </a:p>
          <a:p>
            <a:pPr marL="271669" indent="-271669" algn="l">
              <a:buClr>
                <a:srgbClr val="535353"/>
              </a:buClr>
              <a:buSzPct val="82000"/>
              <a:buChar char="•"/>
              <a:defRPr sz="2400"/>
            </a:pPr>
            <a:r>
              <a:rPr dirty="0"/>
              <a:t>Off-</a:t>
            </a:r>
            <a:r>
              <a:rPr dirty="0" smtClean="0"/>
              <a:t>grid</a:t>
            </a:r>
            <a:endParaRPr lang="en-US" dirty="0" smtClean="0"/>
          </a:p>
          <a:p>
            <a:pPr marL="271669" indent="-271669" algn="l">
              <a:buClr>
                <a:srgbClr val="535353"/>
              </a:buClr>
              <a:buSzPct val="82000"/>
              <a:buChar char="•"/>
              <a:defRPr sz="2400"/>
            </a:pPr>
            <a:endParaRPr dirty="0"/>
          </a:p>
          <a:p>
            <a:pPr algn="l">
              <a:buClr>
                <a:srgbClr val="535353"/>
              </a:buClr>
              <a:buSzPct val="82000"/>
              <a:defRPr sz="2400"/>
            </a:pPr>
            <a:r>
              <a:rPr dirty="0"/>
              <a:t>Trailer Carries: Power, Lighting Water, Cooking, Cooling, Prep Area and Storage</a:t>
            </a:r>
          </a:p>
        </p:txBody>
      </p:sp>
      <p:sp>
        <p:nvSpPr>
          <p:cNvPr id="131" name="Disaster Relief Trailer:…"/>
          <p:cNvSpPr txBox="1"/>
          <p:nvPr/>
        </p:nvSpPr>
        <p:spPr>
          <a:xfrm>
            <a:off x="452381" y="-148894"/>
            <a:ext cx="9124182" cy="1244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3000"/>
            </a:pPr>
            <a:endParaRPr dirty="0"/>
          </a:p>
          <a:p>
            <a:pPr algn="l">
              <a:defRPr sz="2400" b="1">
                <a:latin typeface="Gill Sans"/>
                <a:ea typeface="Gill Sans"/>
                <a:cs typeface="Gill Sans"/>
                <a:sym typeface="Gill Sans"/>
              </a:defRPr>
            </a:pPr>
            <a:r>
              <a:rPr dirty="0"/>
              <a:t>Disaster Relief Trailer: </a:t>
            </a:r>
          </a:p>
          <a:p>
            <a:pPr algn="l">
              <a:defRPr sz="2400"/>
            </a:pPr>
            <a:r>
              <a:rPr dirty="0"/>
              <a:t>Off-grid trailer with enough energy to feed 100 people every hour, 24/7</a:t>
            </a:r>
          </a:p>
        </p:txBody>
      </p:sp>
      <p:sp>
        <p:nvSpPr>
          <p:cNvPr id="132" name="deploys in…"/>
          <p:cNvSpPr txBox="1"/>
          <p:nvPr/>
        </p:nvSpPr>
        <p:spPr>
          <a:xfrm>
            <a:off x="1290431" y="7435850"/>
            <a:ext cx="1639864" cy="120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2600"/>
            </a:pPr>
            <a:endParaRPr/>
          </a:p>
          <a:p>
            <a:pPr algn="l">
              <a:defRPr sz="2600"/>
            </a:pPr>
            <a:r>
              <a:t>deploys in </a:t>
            </a:r>
          </a:p>
          <a:p>
            <a:pPr algn="l">
              <a:defRPr sz="2600"/>
            </a:pPr>
            <a:r>
              <a:t>30 minutes </a:t>
            </a:r>
          </a:p>
        </p:txBody>
      </p:sp>
      <p:sp>
        <p:nvSpPr>
          <p:cNvPr id="133" name="Copyright GoSun Inc. 2019"/>
          <p:cNvSpPr txBox="1"/>
          <p:nvPr/>
        </p:nvSpPr>
        <p:spPr>
          <a:xfrm>
            <a:off x="9760053" y="8742429"/>
            <a:ext cx="2824833" cy="762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2600"/>
            </a:pPr>
            <a:endParaRPr dirty="0"/>
          </a:p>
          <a:p>
            <a:pPr algn="l">
              <a:defRPr sz="2000"/>
            </a:pPr>
            <a:r>
              <a:rPr dirty="0"/>
              <a:t>Copyright GoSun Inc. 2019</a:t>
            </a:r>
          </a:p>
        </p:txBody>
      </p:sp>
      <p:sp>
        <p:nvSpPr>
          <p:cNvPr id="134" name="overhead…"/>
          <p:cNvSpPr txBox="1"/>
          <p:nvPr/>
        </p:nvSpPr>
        <p:spPr>
          <a:xfrm>
            <a:off x="8513693" y="1482725"/>
            <a:ext cx="1411723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2600"/>
            </a:pPr>
            <a:r>
              <a:rPr dirty="0"/>
              <a:t>overhead</a:t>
            </a:r>
          </a:p>
          <a:p>
            <a:pPr algn="l">
              <a:defRPr sz="2600"/>
            </a:pPr>
            <a:r>
              <a:rPr dirty="0"/>
              <a:t>lighting 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Showroom">
  <a:themeElements>
    <a:clrScheme name="Showroom">
      <a:dk1>
        <a:srgbClr val="535353"/>
      </a:dk1>
      <a:lt1>
        <a:srgbClr val="340053"/>
      </a:lt1>
      <a:dk2>
        <a:srgbClr val="5A5F5E"/>
      </a:dk2>
      <a:lt2>
        <a:srgbClr val="B4B4B4"/>
      </a:lt2>
      <a:accent1>
        <a:srgbClr val="78AAB3"/>
      </a:accent1>
      <a:accent2>
        <a:srgbClr val="9A9671"/>
      </a:accent2>
      <a:accent3>
        <a:srgbClr val="D9971A"/>
      </a:accent3>
      <a:accent4>
        <a:srgbClr val="D7620E"/>
      </a:accent4>
      <a:accent5>
        <a:srgbClr val="A61702"/>
      </a:accent5>
      <a:accent6>
        <a:srgbClr val="606B7E"/>
      </a:accent6>
      <a:hlink>
        <a:srgbClr val="0000FF"/>
      </a:hlink>
      <a:folHlink>
        <a:srgbClr val="FF00FF"/>
      </a:folHlink>
    </a:clrScheme>
    <a:fontScheme name="Showroom">
      <a:majorFont>
        <a:latin typeface="Gill Sans Light"/>
        <a:ea typeface="Gill Sans Light"/>
        <a:cs typeface="Gill Sans Light"/>
      </a:majorFont>
      <a:minorFont>
        <a:latin typeface="Gill Sans Light"/>
        <a:ea typeface="Gill Sans Light"/>
        <a:cs typeface="Gill Sans Light"/>
      </a:minorFont>
    </a:fontScheme>
    <a:fmtScheme name="Showroom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808785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Gill Sans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5A5F5E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535353"/>
            </a:solidFill>
            <a:effectLst/>
            <a:uFillTx/>
            <a:latin typeface="+mn-lt"/>
            <a:ea typeface="+mn-ea"/>
            <a:cs typeface="+mn-cs"/>
            <a:sym typeface="Gill Sans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Showroom">
  <a:themeElements>
    <a:clrScheme name="Showroom">
      <a:dk1>
        <a:srgbClr val="000000"/>
      </a:dk1>
      <a:lt1>
        <a:srgbClr val="FFFFFF"/>
      </a:lt1>
      <a:dk2>
        <a:srgbClr val="5A5F5E"/>
      </a:dk2>
      <a:lt2>
        <a:srgbClr val="B4B4B4"/>
      </a:lt2>
      <a:accent1>
        <a:srgbClr val="78AAB3"/>
      </a:accent1>
      <a:accent2>
        <a:srgbClr val="9A9671"/>
      </a:accent2>
      <a:accent3>
        <a:srgbClr val="D9971A"/>
      </a:accent3>
      <a:accent4>
        <a:srgbClr val="D7620E"/>
      </a:accent4>
      <a:accent5>
        <a:srgbClr val="A61702"/>
      </a:accent5>
      <a:accent6>
        <a:srgbClr val="606B7E"/>
      </a:accent6>
      <a:hlink>
        <a:srgbClr val="0000FF"/>
      </a:hlink>
      <a:folHlink>
        <a:srgbClr val="FF00FF"/>
      </a:folHlink>
    </a:clrScheme>
    <a:fontScheme name="Showroom">
      <a:majorFont>
        <a:latin typeface="Gill Sans Light"/>
        <a:ea typeface="Gill Sans Light"/>
        <a:cs typeface="Gill Sans Light"/>
      </a:majorFont>
      <a:minorFont>
        <a:latin typeface="Gill Sans Light"/>
        <a:ea typeface="Gill Sans Light"/>
        <a:cs typeface="Gill Sans Light"/>
      </a:minorFont>
    </a:fontScheme>
    <a:fmtScheme name="Showroom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808785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Gill Sans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5A5F5E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535353"/>
            </a:solidFill>
            <a:effectLst/>
            <a:uFillTx/>
            <a:latin typeface="+mn-lt"/>
            <a:ea typeface="+mn-ea"/>
            <a:cs typeface="+mn-cs"/>
            <a:sym typeface="Gill Sans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82</Words>
  <Application>Microsoft Macintosh PowerPoint</Application>
  <PresentationFormat>Custom</PresentationFormat>
  <Paragraphs>34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Showroom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PSunny</cp:lastModifiedBy>
  <cp:revision>2</cp:revision>
  <dcterms:modified xsi:type="dcterms:W3CDTF">2019-07-16T16:15:11Z</dcterms:modified>
</cp:coreProperties>
</file>