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6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83B28-1E6D-4234-9AF2-126A1B4F12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F67EF9-687B-4144-AD16-2DAD49C27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12C1BA-B6A6-4C71-8F76-736A9CD29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C8CE-2DEB-4634-AD48-971A49E41B15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79C93C-4EB7-411F-A491-67BFA0D90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DD7E9-3B22-462E-A55A-59C77FBC2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7B8F-E4E3-4F69-90F7-89F3D8B41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13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0771F-E362-4830-AA00-1EF690397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8F307-DB2A-4B1E-94C6-9526850B1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BCC9A0-717B-4BAD-8988-80EA8AE05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C8CE-2DEB-4634-AD48-971A49E41B15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36A6E-C95B-4C5B-84B7-49FCF0327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3E9617-37C7-4545-B640-14D95BC3A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7B8F-E4E3-4F69-90F7-89F3D8B41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698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74DC2-B5F8-400E-800A-57DE002B1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DEDA35-8BA4-4251-9E55-E9DBBEA659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2542CB-C4E1-4F65-804E-543FC3D7A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C8CE-2DEB-4634-AD48-971A49E41B15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22DCC3-FE14-4508-815B-82FD832F7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E37232-7979-49C7-A2D4-2827D2891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7B8F-E4E3-4F69-90F7-89F3D8B41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689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11C29-662F-4D68-83F5-B85A7DBB1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9FED9-2D37-4BA2-AEE0-F9931D84A3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E50FE8-525B-44CE-8ACC-EC35F19E06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046374-38B7-4674-8DD9-AE1A564E0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C8CE-2DEB-4634-AD48-971A49E41B15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311DED-4E20-41B5-8994-6DCE74869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10F383-7C16-4FA0-84AE-39FBAE245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7B8F-E4E3-4F69-90F7-89F3D8B41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839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35ADD-7F0E-4EFC-B390-4F5402A06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BD48B-7F63-4CBE-A6E7-D0FFF0D447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27BFBA-9AA5-4AAE-A447-15EABC8FBB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B7EBCF-028A-4D2B-9B3A-506D4D4D14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35DDA5-9890-45E0-B57C-185100C958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81C6DE-C5F1-40B3-8A54-F3CB4ECBD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C8CE-2DEB-4634-AD48-971A49E41B15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846314-8258-47DF-965D-EFFD22586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C01E99-B0D3-4256-BD27-E81949D6A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7B8F-E4E3-4F69-90F7-89F3D8B41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173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B691A-67E8-4296-BE8E-D8CE5250E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6A0D83-2554-4AA3-A9E6-EEB44B861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C8CE-2DEB-4634-AD48-971A49E41B15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5CCFBF-D76A-455A-84C6-07947C4B0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51A300-C59A-4B03-A40E-8413ADBE2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7B8F-E4E3-4F69-90F7-89F3D8B41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960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4FAAC5-AC84-4B3E-B045-1D3380780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C8CE-2DEB-4634-AD48-971A49E41B15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5DABDE-24CF-469C-86D7-C713CA959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ADD164-B8D6-46A0-B5A7-3D3705B23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7B8F-E4E3-4F69-90F7-89F3D8B41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459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24D4E-10C7-4888-82CE-9B76F0453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FD9AB-D31B-449F-A68F-F514A70ED1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EBB494-5D79-4EBD-B791-B12CF3DA4E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306540-6208-4D83-8FAA-0FC918C68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C8CE-2DEB-4634-AD48-971A49E41B15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050E8E-C160-42AB-81DC-3CA9CD922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94F97C-53FD-4D44-8BE7-E84D034A4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7B8F-E4E3-4F69-90F7-89F3D8B41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696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DC739-AB5D-4BBD-A17E-9C0F843CC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153C1E-B475-4840-A236-98356B8DF9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6ED2C9-9D95-44C8-8A36-D6720D6FD8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AF4482-EF92-40D8-992C-5D070D652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C8CE-2DEB-4634-AD48-971A49E41B15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F25DF7-2E33-4046-A52D-D11A2D1BD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BBC5A3-FCC4-484E-B46F-ACD2BFC91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7B8F-E4E3-4F69-90F7-89F3D8B41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304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08C50-C92D-4A2E-8955-A4A53D53E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8415A3-92A1-417D-93C8-C4C1950B87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044CD0-DE12-45A8-A59A-B71CC4A9E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C8CE-2DEB-4634-AD48-971A49E41B15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B1E2C-58CF-4D93-9D71-C06301DFA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EB8E7-3303-4561-AA9B-10CCE1740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7B8F-E4E3-4F69-90F7-89F3D8B41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227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FA38BB-7C54-420D-A2E5-E15E93AE56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9E4174-E402-407B-ABB9-C06AB13823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CA15F2-5CCE-4E92-8F35-37F277ACC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C8CE-2DEB-4634-AD48-971A49E41B15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C18E3D-707E-4178-AC2C-CD37D6CAB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01148-6789-48FC-8A7A-23F8BD26A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7B8F-E4E3-4F69-90F7-89F3D8B41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627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69E58-547B-4670-9E89-F004D9831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778966-A802-4C2C-A12E-84F4C51F22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88FEC1-3379-463E-BA59-67BE460AF6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B4C8CE-2DEB-4634-AD48-971A49E41B15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CC88A6-52B8-4E7A-9EA7-AA3AAA8086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73DAC4-C2B9-49EE-837A-8103049CDA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17B8F-E4E3-4F69-90F7-89F3D8B41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340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7249" y="72417"/>
            <a:ext cx="9541579" cy="1947858"/>
          </a:xfrm>
        </p:spPr>
        <p:txBody>
          <a:bodyPr>
            <a:noAutofit/>
          </a:bodyPr>
          <a:lstStyle/>
          <a:p>
            <a:r>
              <a:rPr lang="en-US" sz="3200" b="1" i="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World’s first utility grade multi-port Power Router 1.5MVA 15kV (125kV BIL) delivered for third party testing at 20MVA Duke Energy </a:t>
            </a:r>
            <a:r>
              <a:rPr lang="en-US" sz="3200" b="1" i="1" dirty="0" err="1">
                <a:solidFill>
                  <a:schemeClr val="accent1">
                    <a:lumMod val="50000"/>
                  </a:schemeClr>
                </a:solidFill>
                <a:latin typeface="Calibri"/>
              </a:rPr>
              <a:t>eGRID</a:t>
            </a:r>
            <a:r>
              <a:rPr lang="en-US" sz="3200" b="1" i="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 in Charleston, SC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7303E3-1AAB-4CCE-9847-F18AE629AF1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6313" y="5797216"/>
            <a:ext cx="2358196" cy="9808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1A51B67-99A1-40AF-9BE7-8B480783CD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8828" y="381396"/>
            <a:ext cx="2009774" cy="2679699"/>
          </a:xfrm>
          <a:prstGeom prst="rect">
            <a:avLst/>
          </a:prstGeom>
        </p:spPr>
      </p:pic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EDF43E26-6606-493B-88AD-5865AE33D7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F6716A0-F70F-4EF4-8778-E91646DBEE38}" type="datetime1">
              <a:rPr lang="en-US" smtClean="0"/>
              <a:t>7/16/2019</a:t>
            </a:fld>
            <a:endParaRPr lang="en-US" dirty="0"/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1778BB00-6C92-41B5-AE02-325B4E17E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Resilient Power Systems</a:t>
            </a: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F0C71F98-7914-43DA-89F2-FA935B5F9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882F951-D7B6-4F6E-B012-03408D43F347}" type="slidenum">
              <a:rPr lang="en-US" smtClean="0"/>
              <a:t>1</a:t>
            </a:fld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4606EB-3CA6-4F7C-87C7-2BFAB9AA82B9}"/>
              </a:ext>
            </a:extLst>
          </p:cNvPr>
          <p:cNvSpPr txBox="1"/>
          <p:nvPr/>
        </p:nvSpPr>
        <p:spPr>
          <a:xfrm>
            <a:off x="886371" y="2265146"/>
            <a:ext cx="463617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Expedited interconnection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transformer inrush current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</a:t>
            </a:r>
            <a:r>
              <a:rPr lang="en-US"/>
              <a:t>transformer magnetiing </a:t>
            </a:r>
            <a:r>
              <a:rPr lang="en-US" dirty="0"/>
              <a:t>losses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Higher efficiency through DC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Higher voltage for lower impedance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Harmonics far below IEEE 519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Eliminate switchgear / no load break / fuses only / integrated HVDC breaker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Harmonic cancellation with parallel unit synchronization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Higher stability / active damping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Higher safety with reduced arc flash risk from MV side through current limiting fuses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DD76D4-42D6-4AC6-AE7D-B0E1FE0CBE2D}"/>
              </a:ext>
            </a:extLst>
          </p:cNvPr>
          <p:cNvSpPr txBox="1"/>
          <p:nvPr/>
        </p:nvSpPr>
        <p:spPr>
          <a:xfrm>
            <a:off x="6031832" y="2506286"/>
            <a:ext cx="563077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Shorter lead times without transformer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Optional battery / </a:t>
            </a:r>
            <a:r>
              <a:rPr lang="en-US" dirty="0" err="1"/>
              <a:t>peaker</a:t>
            </a:r>
            <a:r>
              <a:rPr lang="en-US" dirty="0"/>
              <a:t> plant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Optional utility control points for VARs, voltage, and frequency regulation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Optional SCADA integration with any other VAR 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Powerline communication transfer trip disconnect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Full rating up to 40C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Up to 2x overload current for less clipping or tripping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Integrated Medium voltage self test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Integrated PT and backup with protection from grid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Lower conductor costs (could transmit MVDC)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Turnkey container or mobile trailer installation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129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171</Words>
  <Application>Microsoft Office PowerPoint</Application>
  <PresentationFormat>Widescreen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World’s first utility grade multi-port Power Router 1.5MVA 15kV (125kV BIL) delivered for third party testing at 20MVA Duke Energy eGRID in Charleston, SC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utility grade Power Router 1.5MVA 15kV (125kV BIL) delivered for third party testing at 20MVA Duke Energy eGRID in Charleston, SC</dc:title>
  <dc:creator>Josh Keister</dc:creator>
  <cp:lastModifiedBy>Josh Keister</cp:lastModifiedBy>
  <cp:revision>4</cp:revision>
  <dcterms:created xsi:type="dcterms:W3CDTF">2019-07-16T14:19:02Z</dcterms:created>
  <dcterms:modified xsi:type="dcterms:W3CDTF">2019-07-16T16:01:03Z</dcterms:modified>
</cp:coreProperties>
</file>