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95" r:id="rId2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hael Borgatti" initials="MB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27" autoAdjust="0"/>
    <p:restoredTop sz="94660"/>
  </p:normalViewPr>
  <p:slideViewPr>
    <p:cSldViewPr>
      <p:cViewPr varScale="1">
        <p:scale>
          <a:sx n="63" d="100"/>
          <a:sy n="63" d="100"/>
        </p:scale>
        <p:origin x="64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26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son Katcha" userId="325a196b87c861f1" providerId="LiveId" clId="{39F86EB4-CB55-40E8-83F0-44DCAC57641B}"/>
    <pc:docChg chg="custSel delSld">
      <pc:chgData name="Jason Katcha" userId="325a196b87c861f1" providerId="LiveId" clId="{39F86EB4-CB55-40E8-83F0-44DCAC57641B}" dt="2019-07-16T15:16:25.699" v="9" actId="2696"/>
      <pc:docMkLst>
        <pc:docMk/>
      </pc:docMkLst>
      <pc:sldChg chg="del">
        <pc:chgData name="Jason Katcha" userId="325a196b87c861f1" providerId="LiveId" clId="{39F86EB4-CB55-40E8-83F0-44DCAC57641B}" dt="2019-07-16T15:16:23.515" v="6" actId="2696"/>
        <pc:sldMkLst>
          <pc:docMk/>
          <pc:sldMk cId="4134928597" sldId="298"/>
        </pc:sldMkLst>
      </pc:sldChg>
      <pc:sldChg chg="del">
        <pc:chgData name="Jason Katcha" userId="325a196b87c861f1" providerId="LiveId" clId="{39F86EB4-CB55-40E8-83F0-44DCAC57641B}" dt="2019-07-16T15:16:25.058" v="8" actId="2696"/>
        <pc:sldMkLst>
          <pc:docMk/>
          <pc:sldMk cId="1923819425" sldId="300"/>
        </pc:sldMkLst>
      </pc:sldChg>
      <pc:sldChg chg="del">
        <pc:chgData name="Jason Katcha" userId="325a196b87c861f1" providerId="LiveId" clId="{39F86EB4-CB55-40E8-83F0-44DCAC57641B}" dt="2019-07-16T15:16:21.468" v="5" actId="2696"/>
        <pc:sldMkLst>
          <pc:docMk/>
          <pc:sldMk cId="1704780003" sldId="306"/>
        </pc:sldMkLst>
      </pc:sldChg>
      <pc:sldChg chg="del">
        <pc:chgData name="Jason Katcha" userId="325a196b87c861f1" providerId="LiveId" clId="{39F86EB4-CB55-40E8-83F0-44DCAC57641B}" dt="2019-07-16T15:16:16.631" v="0" actId="2696"/>
        <pc:sldMkLst>
          <pc:docMk/>
          <pc:sldMk cId="2163664246" sldId="320"/>
        </pc:sldMkLst>
      </pc:sldChg>
      <pc:sldChg chg="del">
        <pc:chgData name="Jason Katcha" userId="325a196b87c861f1" providerId="LiveId" clId="{39F86EB4-CB55-40E8-83F0-44DCAC57641B}" dt="2019-07-16T15:16:19.726" v="4" actId="2696"/>
        <pc:sldMkLst>
          <pc:docMk/>
          <pc:sldMk cId="2786766854" sldId="321"/>
        </pc:sldMkLst>
      </pc:sldChg>
      <pc:sldChg chg="del">
        <pc:chgData name="Jason Katcha" userId="325a196b87c861f1" providerId="LiveId" clId="{39F86EB4-CB55-40E8-83F0-44DCAC57641B}" dt="2019-07-16T15:16:18.160" v="2" actId="2696"/>
        <pc:sldMkLst>
          <pc:docMk/>
          <pc:sldMk cId="3682744368" sldId="344"/>
        </pc:sldMkLst>
      </pc:sldChg>
      <pc:sldChg chg="del">
        <pc:chgData name="Jason Katcha" userId="325a196b87c861f1" providerId="LiveId" clId="{39F86EB4-CB55-40E8-83F0-44DCAC57641B}" dt="2019-07-16T15:16:18.922" v="3" actId="2696"/>
        <pc:sldMkLst>
          <pc:docMk/>
          <pc:sldMk cId="508792858" sldId="347"/>
        </pc:sldMkLst>
      </pc:sldChg>
      <pc:sldChg chg="del">
        <pc:chgData name="Jason Katcha" userId="325a196b87c861f1" providerId="LiveId" clId="{39F86EB4-CB55-40E8-83F0-44DCAC57641B}" dt="2019-07-16T15:16:17.406" v="1" actId="2696"/>
        <pc:sldMkLst>
          <pc:docMk/>
          <pc:sldMk cId="1349761078" sldId="348"/>
        </pc:sldMkLst>
      </pc:sldChg>
      <pc:sldChg chg="del">
        <pc:chgData name="Jason Katcha" userId="325a196b87c861f1" providerId="LiveId" clId="{39F86EB4-CB55-40E8-83F0-44DCAC57641B}" dt="2019-07-16T15:16:24.574" v="7" actId="2696"/>
        <pc:sldMkLst>
          <pc:docMk/>
          <pc:sldMk cId="3490134985" sldId="356"/>
        </pc:sldMkLst>
      </pc:sldChg>
      <pc:sldChg chg="del">
        <pc:chgData name="Jason Katcha" userId="325a196b87c861f1" providerId="LiveId" clId="{39F86EB4-CB55-40E8-83F0-44DCAC57641B}" dt="2019-07-16T15:16:25.699" v="9" actId="2696"/>
        <pc:sldMkLst>
          <pc:docMk/>
          <pc:sldMk cId="3243039616" sldId="36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8"/>
          </a:xfrm>
          <a:prstGeom prst="rect">
            <a:avLst/>
          </a:prstGeom>
        </p:spPr>
        <p:txBody>
          <a:bodyPr vert="horz" lIns="95632" tIns="47816" rIns="95632" bIns="47816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8"/>
          </a:xfrm>
          <a:prstGeom prst="rect">
            <a:avLst/>
          </a:prstGeom>
        </p:spPr>
        <p:txBody>
          <a:bodyPr vert="horz" lIns="95632" tIns="47816" rIns="95632" bIns="47816" rtlCol="0"/>
          <a:lstStyle>
            <a:lvl1pPr algn="r">
              <a:defRPr sz="1300"/>
            </a:lvl1pPr>
          </a:lstStyle>
          <a:p>
            <a:fld id="{2A9D08CD-625A-4B11-BC4A-DF3D76A1FB4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32" tIns="47816" rIns="95632" bIns="4781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5632" tIns="47816" rIns="95632" bIns="4781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7"/>
          </a:xfrm>
          <a:prstGeom prst="rect">
            <a:avLst/>
          </a:prstGeom>
        </p:spPr>
        <p:txBody>
          <a:bodyPr vert="horz" lIns="95632" tIns="47816" rIns="95632" bIns="47816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7"/>
          </a:xfrm>
          <a:prstGeom prst="rect">
            <a:avLst/>
          </a:prstGeom>
        </p:spPr>
        <p:txBody>
          <a:bodyPr vert="horz" lIns="95632" tIns="47816" rIns="95632" bIns="47816" rtlCol="0" anchor="b"/>
          <a:lstStyle>
            <a:lvl1pPr algn="r">
              <a:defRPr sz="1300"/>
            </a:lvl1pPr>
          </a:lstStyle>
          <a:p>
            <a:fld id="{D5C129D5-E920-448B-8414-EC7EE0E7E2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98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227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066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605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436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963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588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14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555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14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75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549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07F8A8C-F154-46D2-96D4-265405F0533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7/16/2019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F28E4CD5-107B-4D04-B8BF-F3F6952B6FA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97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95819" y="2895600"/>
            <a:ext cx="89038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prstClr val="black"/>
                </a:solidFill>
              </a:rPr>
              <a:t>4 Integrated Functions: </a:t>
            </a:r>
          </a:p>
          <a:p>
            <a:pPr lvl="1" defTabSz="457200"/>
            <a:r>
              <a:rPr lang="en-US" sz="3200" b="1" dirty="0">
                <a:solidFill>
                  <a:prstClr val="black"/>
                </a:solidFill>
              </a:rPr>
              <a:t>   </a:t>
            </a:r>
            <a:r>
              <a:rPr lang="en-US" sz="3200" dirty="0">
                <a:solidFill>
                  <a:prstClr val="black"/>
                </a:solidFill>
              </a:rPr>
              <a:t>5kW Battery / Solar / Grid-tie / UPS</a:t>
            </a:r>
            <a:endParaRPr lang="en-US" sz="3200" b="1" dirty="0">
              <a:solidFill>
                <a:prstClr val="black"/>
              </a:solidFill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prstClr val="black"/>
                </a:solidFill>
              </a:rPr>
              <a:t>Store Energy:  </a:t>
            </a:r>
            <a:r>
              <a:rPr lang="en-US" sz="3200" dirty="0">
                <a:solidFill>
                  <a:prstClr val="black"/>
                </a:solidFill>
              </a:rPr>
              <a:t>Use at night / 14hr Back-up Power</a:t>
            </a:r>
            <a:endParaRPr lang="en-US" sz="3200" b="1" dirty="0">
              <a:solidFill>
                <a:prstClr val="black"/>
              </a:solidFill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prstClr val="black"/>
                </a:solidFill>
              </a:rPr>
              <a:t>No Power Export: </a:t>
            </a:r>
            <a:r>
              <a:rPr lang="en-US" sz="3200" dirty="0">
                <a:solidFill>
                  <a:prstClr val="black"/>
                </a:solidFill>
              </a:rPr>
              <a:t>No Utility Agreement Needed</a:t>
            </a:r>
            <a:endParaRPr lang="en-US" sz="3200" b="1" dirty="0">
              <a:solidFill>
                <a:prstClr val="black"/>
              </a:solidFill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prstClr val="black"/>
                </a:solidFill>
              </a:rPr>
              <a:t>Small size: </a:t>
            </a:r>
            <a:r>
              <a:rPr lang="en-US" sz="3200" dirty="0">
                <a:solidFill>
                  <a:prstClr val="black"/>
                </a:solidFill>
              </a:rPr>
              <a:t>10X Size Reduction</a:t>
            </a: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prstClr val="black"/>
                </a:solidFill>
              </a:rPr>
              <a:t>Portable:</a:t>
            </a:r>
            <a:r>
              <a:rPr lang="en-US" sz="3200" dirty="0">
                <a:solidFill>
                  <a:prstClr val="black"/>
                </a:solidFill>
              </a:rPr>
              <a:t> Take Power With You</a:t>
            </a: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endParaRPr lang="en-US" sz="3200" b="1" dirty="0">
              <a:solidFill>
                <a:prstClr val="black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4E59ECF-1E37-425E-AEA3-4454B35427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30" b="13530"/>
          <a:stretch/>
        </p:blipFill>
        <p:spPr>
          <a:xfrm rot="5400000">
            <a:off x="7639881" y="2582412"/>
            <a:ext cx="5812818" cy="24997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72643F-61A7-4545-81B8-53E8445B95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286407"/>
            <a:ext cx="3962400" cy="2514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33800" y="170711"/>
            <a:ext cx="69386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prstClr val="black"/>
                </a:solidFill>
              </a:rPr>
              <a:t>Home Solar and Storage System</a:t>
            </a:r>
          </a:p>
        </p:txBody>
      </p:sp>
    </p:spTree>
    <p:extLst>
      <p:ext uri="{BB962C8B-B14F-4D97-AF65-F5344CB8AC3E}">
        <p14:creationId xmlns:p14="http://schemas.microsoft.com/office/powerpoint/2010/main" val="109573460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17016</TotalTime>
  <Words>48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1_Office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Evolution of markets</dc:title>
  <dc:creator>Michael Hastings</dc:creator>
  <cp:lastModifiedBy>Jason Katcha</cp:lastModifiedBy>
  <cp:revision>258</cp:revision>
  <cp:lastPrinted>2017-01-23T23:37:25Z</cp:lastPrinted>
  <dcterms:created xsi:type="dcterms:W3CDTF">2016-06-10T15:12:24Z</dcterms:created>
  <dcterms:modified xsi:type="dcterms:W3CDTF">2019-07-16T15:16:30Z</dcterms:modified>
</cp:coreProperties>
</file>