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80" autoAdjust="0"/>
  </p:normalViewPr>
  <p:slideViewPr>
    <p:cSldViewPr>
      <p:cViewPr varScale="1">
        <p:scale>
          <a:sx n="83" d="100"/>
          <a:sy n="83" d="100"/>
        </p:scale>
        <p:origin x="-1474" y="-7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0D9A54-5DB6-4957-8DE5-1AB187513FC3}" type="datetimeFigureOut">
              <a:rPr lang="en-US" smtClean="0"/>
              <a:t>7/16/2019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A39C7-B8DF-4212-BEFB-E5221B2570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57440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0D9A54-5DB6-4957-8DE5-1AB187513FC3}" type="datetimeFigureOut">
              <a:rPr lang="en-US" smtClean="0"/>
              <a:t>7/16/2019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A39C7-B8DF-4212-BEFB-E5221B2570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69588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3"/>
            <a:ext cx="7772400" cy="136207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0D9A54-5DB6-4957-8DE5-1AB187513FC3}" type="datetimeFigureOut">
              <a:rPr lang="en-US" smtClean="0"/>
              <a:t>7/16/2019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A39C7-B8DF-4212-BEFB-E5221B2570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47279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0D9A54-5DB6-4957-8DE5-1AB187513FC3}" type="datetimeFigureOut">
              <a:rPr lang="en-US" smtClean="0"/>
              <a:t>7/16/2019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A39C7-B8DF-4212-BEFB-E5221B2570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97512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1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1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0D9A54-5DB6-4957-8DE5-1AB187513FC3}" type="datetimeFigureOut">
              <a:rPr lang="en-US" smtClean="0"/>
              <a:t>7/16/2019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A39C7-B8DF-4212-BEFB-E5221B2570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03387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0D9A54-5DB6-4957-8DE5-1AB187513FC3}" type="datetimeFigureOut">
              <a:rPr lang="en-US" smtClean="0"/>
              <a:t>7/16/2019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A39C7-B8DF-4212-BEFB-E5221B2570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97365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0D9A54-5DB6-4957-8DE5-1AB187513FC3}" type="datetimeFigureOut">
              <a:rPr lang="en-US" smtClean="0"/>
              <a:t>7/16/2019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A39C7-B8DF-4212-BEFB-E5221B2570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31645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6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6" y="1435104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0D9A54-5DB6-4957-8DE5-1AB187513FC3}" type="datetimeFigureOut">
              <a:rPr lang="en-US" smtClean="0"/>
              <a:t>7/16/2019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A39C7-B8DF-4212-BEFB-E5221B2570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45888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4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1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0D9A54-5DB6-4957-8DE5-1AB187513FC3}" type="datetimeFigureOut">
              <a:rPr lang="en-US" smtClean="0"/>
              <a:t>7/16/2019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A39C7-B8DF-4212-BEFB-E5221B2570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00949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0D9A54-5DB6-4957-8DE5-1AB187513FC3}" type="datetimeFigureOut">
              <a:rPr lang="en-US" smtClean="0"/>
              <a:t>7/16/2019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A39C7-B8DF-4212-BEFB-E5221B2570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50255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0D9A54-5DB6-4957-8DE5-1AB187513FC3}" type="datetimeFigureOut">
              <a:rPr lang="en-US" smtClean="0"/>
              <a:t>7/16/2019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A39C7-B8DF-4212-BEFB-E5221B2570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9992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0D9A54-5DB6-4957-8DE5-1AB187513FC3}" type="datetimeFigureOut">
              <a:rPr lang="en-US" smtClean="0"/>
              <a:t>7/16/2019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BA39C7-B8DF-4212-BEFB-E5221B2570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72149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G:\My Drive\Gizmatic\1_Active_Projects\1_Active Leads\Solar Prize\Project 1\Pictures\Gizmatic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20" r="7788"/>
          <a:stretch/>
        </p:blipFill>
        <p:spPr bwMode="auto">
          <a:xfrm>
            <a:off x="5486400" y="4360305"/>
            <a:ext cx="3428999" cy="2315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G:\My Drive\Gizmatic\1_Active_Projects\1_Active Leads\Solar Prize\Project 1\Pictures\Passive Solar Tracker Concept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85" r="20353"/>
          <a:stretch/>
        </p:blipFill>
        <p:spPr bwMode="auto">
          <a:xfrm>
            <a:off x="5486400" y="685800"/>
            <a:ext cx="3311165" cy="3063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 descr="G:\My Drive\Gizmatic\3_Business_Development\gizmatictech.com\Gizmatic Logo\LogoV1_Blu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2551" y="5820274"/>
            <a:ext cx="2781300" cy="698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1000" y="114300"/>
            <a:ext cx="1027734" cy="1143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81001" y="457200"/>
            <a:ext cx="4724400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u="sng" dirty="0" smtClean="0">
                <a:solidFill>
                  <a:schemeClr val="accent1">
                    <a:lumMod val="75000"/>
                  </a:schemeClr>
                </a:solidFill>
              </a:rPr>
              <a:t>Passive Solar Tracker</a:t>
            </a:r>
          </a:p>
          <a:p>
            <a:endParaRPr lang="en-US" sz="2400" b="1" u="sng" dirty="0">
              <a:solidFill>
                <a:schemeClr val="accent1">
                  <a:lumMod val="75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accent1">
                    <a:lumMod val="75000"/>
                  </a:schemeClr>
                </a:solidFill>
              </a:rPr>
              <a:t>Solar tracking by panels can increase efficiency by up to </a:t>
            </a:r>
            <a:r>
              <a:rPr lang="en-US" sz="2000" smtClean="0">
                <a:solidFill>
                  <a:schemeClr val="accent1">
                    <a:lumMod val="75000"/>
                  </a:schemeClr>
                </a:solidFill>
              </a:rPr>
              <a:t>40%.</a:t>
            </a:r>
            <a:endParaRPr lang="en-US" sz="20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12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accent1">
                    <a:lumMod val="75000"/>
                  </a:schemeClr>
                </a:solidFill>
              </a:rPr>
              <a:t>Current systems are uneconomical due to significant maintenance and </a:t>
            </a:r>
            <a:r>
              <a:rPr lang="en-US" sz="2000" dirty="0" smtClean="0">
                <a:solidFill>
                  <a:schemeClr val="accent1">
                    <a:lumMod val="75000"/>
                  </a:schemeClr>
                </a:solidFill>
              </a:rPr>
              <a:t>part costs.</a:t>
            </a:r>
            <a:endParaRPr lang="en-US" sz="20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12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accent1">
                    <a:lumMod val="75000"/>
                  </a:schemeClr>
                </a:solidFill>
              </a:rPr>
              <a:t>Our system uses bimetallic coil springs and two sensing plates to passively track </a:t>
            </a:r>
            <a:r>
              <a:rPr lang="en-US" sz="2000" dirty="0" smtClean="0">
                <a:solidFill>
                  <a:schemeClr val="accent1">
                    <a:lumMod val="75000"/>
                  </a:schemeClr>
                </a:solidFill>
              </a:rPr>
              <a:t>the sun </a:t>
            </a:r>
            <a:r>
              <a:rPr lang="en-US" sz="2000" dirty="0" smtClean="0">
                <a:solidFill>
                  <a:schemeClr val="accent1">
                    <a:lumMod val="75000"/>
                  </a:schemeClr>
                </a:solidFill>
              </a:rPr>
              <a:t>throughout the </a:t>
            </a:r>
            <a:r>
              <a:rPr lang="en-US" sz="2000" dirty="0" smtClean="0">
                <a:solidFill>
                  <a:schemeClr val="accent1">
                    <a:lumMod val="75000"/>
                  </a:schemeClr>
                </a:solidFill>
              </a:rPr>
              <a:t>day.</a:t>
            </a:r>
            <a:endParaRPr lang="en-US" sz="20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12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accent1">
                    <a:lumMod val="75000"/>
                  </a:schemeClr>
                </a:solidFill>
              </a:rPr>
              <a:t>As one plate receives more sun than the other, it </a:t>
            </a:r>
            <a:r>
              <a:rPr lang="en-US" sz="2000" dirty="0" smtClean="0">
                <a:solidFill>
                  <a:schemeClr val="accent1">
                    <a:lumMod val="75000"/>
                  </a:schemeClr>
                </a:solidFill>
              </a:rPr>
              <a:t>creates a torque difference causing the panel to tilt towards the sun.</a:t>
            </a:r>
            <a:endParaRPr lang="en-US" sz="20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2" name="Right Arrow 21"/>
          <p:cNvSpPr/>
          <p:nvPr/>
        </p:nvSpPr>
        <p:spPr>
          <a:xfrm rot="20456462" flipH="1">
            <a:off x="7714107" y="2409508"/>
            <a:ext cx="966184" cy="337594"/>
          </a:xfrm>
          <a:prstGeom prst="rightArrow">
            <a:avLst/>
          </a:prstGeom>
          <a:solidFill>
            <a:schemeClr val="bg2"/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tx1"/>
                </a:solidFill>
              </a:rPr>
              <a:t>Coils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3" name="Right Arrow 22"/>
          <p:cNvSpPr/>
          <p:nvPr/>
        </p:nvSpPr>
        <p:spPr>
          <a:xfrm rot="20775161">
            <a:off x="5338265" y="3268420"/>
            <a:ext cx="1258788" cy="373586"/>
          </a:xfrm>
          <a:prstGeom prst="rightArrow">
            <a:avLst/>
          </a:prstGeom>
          <a:solidFill>
            <a:schemeClr val="bg2"/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tx1"/>
                </a:solidFill>
              </a:rPr>
              <a:t>Sensing Plate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37603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194</TotalTime>
  <Words>73</Words>
  <Application>Microsoft Office PowerPoint</Application>
  <PresentationFormat>On-screen Show (4:3)</PresentationFormat>
  <Paragraphs>11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scott</dc:creator>
  <cp:lastModifiedBy>scott</cp:lastModifiedBy>
  <cp:revision>13</cp:revision>
  <cp:lastPrinted>2019-07-16T14:19:13Z</cp:lastPrinted>
  <dcterms:created xsi:type="dcterms:W3CDTF">2019-07-16T12:08:22Z</dcterms:created>
  <dcterms:modified xsi:type="dcterms:W3CDTF">2019-07-16T15:27:12Z</dcterms:modified>
</cp:coreProperties>
</file>