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A1A1D8-3ACE-4E2E-8AB0-EA93752A2CC1}" v="2" dt="2019-07-16T14:41:15.17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3" autoAdjust="0"/>
    <p:restoredTop sz="94342" autoAdjust="0"/>
  </p:normalViewPr>
  <p:slideViewPr>
    <p:cSldViewPr snapToGrid="0">
      <p:cViewPr varScale="1">
        <p:scale>
          <a:sx n="114" d="100"/>
          <a:sy n="114" d="100"/>
        </p:scale>
        <p:origin x="4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ne Nelson" userId="3e98bb2fdad9e7be" providerId="LiveId" clId="{A3A1A1D8-3ACE-4E2E-8AB0-EA93752A2CC1}"/>
    <pc:docChg chg="undo custSel modSld">
      <pc:chgData name="Lane Nelson" userId="3e98bb2fdad9e7be" providerId="LiveId" clId="{A3A1A1D8-3ACE-4E2E-8AB0-EA93752A2CC1}" dt="2019-07-16T14:51:01.314" v="320" actId="20577"/>
      <pc:docMkLst>
        <pc:docMk/>
      </pc:docMkLst>
      <pc:sldChg chg="addSp delSp modSp">
        <pc:chgData name="Lane Nelson" userId="3e98bb2fdad9e7be" providerId="LiveId" clId="{A3A1A1D8-3ACE-4E2E-8AB0-EA93752A2CC1}" dt="2019-07-16T14:51:01.314" v="320" actId="20577"/>
        <pc:sldMkLst>
          <pc:docMk/>
          <pc:sldMk cId="2956037082" sldId="275"/>
        </pc:sldMkLst>
        <pc:spChg chg="mod">
          <ac:chgData name="Lane Nelson" userId="3e98bb2fdad9e7be" providerId="LiveId" clId="{A3A1A1D8-3ACE-4E2E-8AB0-EA93752A2CC1}" dt="2019-07-16T14:43:01.574" v="33" actId="1076"/>
          <ac:spMkLst>
            <pc:docMk/>
            <pc:sldMk cId="2956037082" sldId="275"/>
            <ac:spMk id="2" creationId="{6FFC3163-353A-46D9-89B1-264460F00C07}"/>
          </ac:spMkLst>
        </pc:spChg>
        <pc:spChg chg="add del">
          <ac:chgData name="Lane Nelson" userId="3e98bb2fdad9e7be" providerId="LiveId" clId="{A3A1A1D8-3ACE-4E2E-8AB0-EA93752A2CC1}" dt="2019-07-16T14:41:15.171" v="7" actId="478"/>
          <ac:spMkLst>
            <pc:docMk/>
            <pc:sldMk cId="2956037082" sldId="275"/>
            <ac:spMk id="3" creationId="{21384A01-46D7-4554-9FB0-22B099C955FD}"/>
          </ac:spMkLst>
        </pc:spChg>
        <pc:spChg chg="add del">
          <ac:chgData name="Lane Nelson" userId="3e98bb2fdad9e7be" providerId="LiveId" clId="{A3A1A1D8-3ACE-4E2E-8AB0-EA93752A2CC1}" dt="2019-07-16T14:41:15.171" v="7" actId="478"/>
          <ac:spMkLst>
            <pc:docMk/>
            <pc:sldMk cId="2956037082" sldId="275"/>
            <ac:spMk id="14" creationId="{B8C21379-0A6D-47C4-B93B-372043F7A151}"/>
          </ac:spMkLst>
        </pc:spChg>
        <pc:spChg chg="add del">
          <ac:chgData name="Lane Nelson" userId="3e98bb2fdad9e7be" providerId="LiveId" clId="{A3A1A1D8-3ACE-4E2E-8AB0-EA93752A2CC1}" dt="2019-07-16T14:41:15.171" v="7" actId="478"/>
          <ac:spMkLst>
            <pc:docMk/>
            <pc:sldMk cId="2956037082" sldId="275"/>
            <ac:spMk id="18" creationId="{A80D5582-3D64-4451-B9B8-1A7AD36AE4CA}"/>
          </ac:spMkLst>
        </pc:spChg>
        <pc:spChg chg="add del">
          <ac:chgData name="Lane Nelson" userId="3e98bb2fdad9e7be" providerId="LiveId" clId="{A3A1A1D8-3ACE-4E2E-8AB0-EA93752A2CC1}" dt="2019-07-16T14:41:15.171" v="7" actId="478"/>
          <ac:spMkLst>
            <pc:docMk/>
            <pc:sldMk cId="2956037082" sldId="275"/>
            <ac:spMk id="21" creationId="{8144A5FD-6FFF-4128-817A-0D6A0DD5612B}"/>
          </ac:spMkLst>
        </pc:spChg>
        <pc:spChg chg="add del">
          <ac:chgData name="Lane Nelson" userId="3e98bb2fdad9e7be" providerId="LiveId" clId="{A3A1A1D8-3ACE-4E2E-8AB0-EA93752A2CC1}" dt="2019-07-16T14:41:15.171" v="7" actId="478"/>
          <ac:spMkLst>
            <pc:docMk/>
            <pc:sldMk cId="2956037082" sldId="275"/>
            <ac:spMk id="22" creationId="{49FCB1A2-E183-4979-A030-E0B305A32FE2}"/>
          </ac:spMkLst>
        </pc:spChg>
        <pc:spChg chg="add del">
          <ac:chgData name="Lane Nelson" userId="3e98bb2fdad9e7be" providerId="LiveId" clId="{A3A1A1D8-3ACE-4E2E-8AB0-EA93752A2CC1}" dt="2019-07-16T14:41:15.171" v="7" actId="478"/>
          <ac:spMkLst>
            <pc:docMk/>
            <pc:sldMk cId="2956037082" sldId="275"/>
            <ac:spMk id="33" creationId="{E119B6D4-DA7A-48FE-9B87-0909CD7EC460}"/>
          </ac:spMkLst>
        </pc:spChg>
        <pc:spChg chg="add del">
          <ac:chgData name="Lane Nelson" userId="3e98bb2fdad9e7be" providerId="LiveId" clId="{A3A1A1D8-3ACE-4E2E-8AB0-EA93752A2CC1}" dt="2019-07-16T14:41:15.171" v="7" actId="478"/>
          <ac:spMkLst>
            <pc:docMk/>
            <pc:sldMk cId="2956037082" sldId="275"/>
            <ac:spMk id="34" creationId="{86437DAB-0B49-4B81-9C46-9946923E96E1}"/>
          </ac:spMkLst>
        </pc:spChg>
        <pc:spChg chg="add del mod">
          <ac:chgData name="Lane Nelson" userId="3e98bb2fdad9e7be" providerId="LiveId" clId="{A3A1A1D8-3ACE-4E2E-8AB0-EA93752A2CC1}" dt="2019-07-16T14:42:23.603" v="28" actId="1076"/>
          <ac:spMkLst>
            <pc:docMk/>
            <pc:sldMk cId="2956037082" sldId="275"/>
            <ac:spMk id="35" creationId="{830C6486-BD0C-483D-A791-4219D47FD83A}"/>
          </ac:spMkLst>
        </pc:spChg>
        <pc:spChg chg="add del mod">
          <ac:chgData name="Lane Nelson" userId="3e98bb2fdad9e7be" providerId="LiveId" clId="{A3A1A1D8-3ACE-4E2E-8AB0-EA93752A2CC1}" dt="2019-07-16T14:49:58.655" v="307" actId="1076"/>
          <ac:spMkLst>
            <pc:docMk/>
            <pc:sldMk cId="2956037082" sldId="275"/>
            <ac:spMk id="36" creationId="{B6BDF6BD-1293-4B40-8971-7B6A0FD5B739}"/>
          </ac:spMkLst>
        </pc:spChg>
        <pc:spChg chg="add del">
          <ac:chgData name="Lane Nelson" userId="3e98bb2fdad9e7be" providerId="LiveId" clId="{A3A1A1D8-3ACE-4E2E-8AB0-EA93752A2CC1}" dt="2019-07-16T14:41:15.171" v="7" actId="478"/>
          <ac:spMkLst>
            <pc:docMk/>
            <pc:sldMk cId="2956037082" sldId="275"/>
            <ac:spMk id="54" creationId="{34494EFF-E1F2-4A2E-8021-AB567828A89D}"/>
          </ac:spMkLst>
        </pc:spChg>
        <pc:spChg chg="add del">
          <ac:chgData name="Lane Nelson" userId="3e98bb2fdad9e7be" providerId="LiveId" clId="{A3A1A1D8-3ACE-4E2E-8AB0-EA93752A2CC1}" dt="2019-07-16T14:41:15.171" v="7" actId="478"/>
          <ac:spMkLst>
            <pc:docMk/>
            <pc:sldMk cId="2956037082" sldId="275"/>
            <ac:spMk id="56" creationId="{0DAE6EB8-C9DE-4F32-9C1A-F9010608135E}"/>
          </ac:spMkLst>
        </pc:spChg>
        <pc:spChg chg="add del">
          <ac:chgData name="Lane Nelson" userId="3e98bb2fdad9e7be" providerId="LiveId" clId="{A3A1A1D8-3ACE-4E2E-8AB0-EA93752A2CC1}" dt="2019-07-16T14:41:15.171" v="7" actId="478"/>
          <ac:spMkLst>
            <pc:docMk/>
            <pc:sldMk cId="2956037082" sldId="275"/>
            <ac:spMk id="62" creationId="{08E51B3A-BB84-42A2-9AF9-70CBE1D597A7}"/>
          </ac:spMkLst>
        </pc:spChg>
        <pc:spChg chg="add del mod">
          <ac:chgData name="Lane Nelson" userId="3e98bb2fdad9e7be" providerId="LiveId" clId="{A3A1A1D8-3ACE-4E2E-8AB0-EA93752A2CC1}" dt="2019-07-16T14:50:45.908" v="315" actId="1076"/>
          <ac:spMkLst>
            <pc:docMk/>
            <pc:sldMk cId="2956037082" sldId="275"/>
            <ac:spMk id="64" creationId="{D151300E-84D3-4110-9FEF-AC3611C3C63B}"/>
          </ac:spMkLst>
        </pc:spChg>
        <pc:spChg chg="add del">
          <ac:chgData name="Lane Nelson" userId="3e98bb2fdad9e7be" providerId="LiveId" clId="{A3A1A1D8-3ACE-4E2E-8AB0-EA93752A2CC1}" dt="2019-07-16T14:41:15.171" v="7" actId="478"/>
          <ac:spMkLst>
            <pc:docMk/>
            <pc:sldMk cId="2956037082" sldId="275"/>
            <ac:spMk id="65" creationId="{800E8CD1-2B2D-4EFF-A0B6-00DFC5762B05}"/>
          </ac:spMkLst>
        </pc:spChg>
        <pc:spChg chg="mod">
          <ac:chgData name="Lane Nelson" userId="3e98bb2fdad9e7be" providerId="LiveId" clId="{A3A1A1D8-3ACE-4E2E-8AB0-EA93752A2CC1}" dt="2019-07-16T14:51:01.314" v="320" actId="20577"/>
          <ac:spMkLst>
            <pc:docMk/>
            <pc:sldMk cId="2956037082" sldId="275"/>
            <ac:spMk id="106" creationId="{EA4198ED-D96F-4432-9403-08BF8D586EB8}"/>
          </ac:spMkLst>
        </pc:spChg>
        <pc:spChg chg="mod">
          <ac:chgData name="Lane Nelson" userId="3e98bb2fdad9e7be" providerId="LiveId" clId="{A3A1A1D8-3ACE-4E2E-8AB0-EA93752A2CC1}" dt="2019-07-16T14:49:45.482" v="306" actId="20577"/>
          <ac:spMkLst>
            <pc:docMk/>
            <pc:sldMk cId="2956037082" sldId="275"/>
            <ac:spMk id="107" creationId="{5FE63CF7-1D3E-4AC5-B69C-2A6151E760AE}"/>
          </ac:spMkLst>
        </pc:spChg>
        <pc:spChg chg="add del">
          <ac:chgData name="Lane Nelson" userId="3e98bb2fdad9e7be" providerId="LiveId" clId="{A3A1A1D8-3ACE-4E2E-8AB0-EA93752A2CC1}" dt="2019-07-16T14:41:15.171" v="7" actId="478"/>
          <ac:spMkLst>
            <pc:docMk/>
            <pc:sldMk cId="2956037082" sldId="275"/>
            <ac:spMk id="109" creationId="{BA44BD65-5DF4-4C4F-BFEC-7E0F958E822C}"/>
          </ac:spMkLst>
        </pc:spChg>
        <pc:spChg chg="add del">
          <ac:chgData name="Lane Nelson" userId="3e98bb2fdad9e7be" providerId="LiveId" clId="{A3A1A1D8-3ACE-4E2E-8AB0-EA93752A2CC1}" dt="2019-07-16T14:41:15.171" v="7" actId="478"/>
          <ac:spMkLst>
            <pc:docMk/>
            <pc:sldMk cId="2956037082" sldId="275"/>
            <ac:spMk id="110" creationId="{BDF2B18A-3421-495F-9EA8-6A5EEC49975D}"/>
          </ac:spMkLst>
        </pc:spChg>
        <pc:spChg chg="add del">
          <ac:chgData name="Lane Nelson" userId="3e98bb2fdad9e7be" providerId="LiveId" clId="{A3A1A1D8-3ACE-4E2E-8AB0-EA93752A2CC1}" dt="2019-07-16T14:41:15.171" v="7" actId="478"/>
          <ac:spMkLst>
            <pc:docMk/>
            <pc:sldMk cId="2956037082" sldId="275"/>
            <ac:spMk id="117" creationId="{FAE61DAD-4675-4C9B-A0AC-10E44BD9BC96}"/>
          </ac:spMkLst>
        </pc:spChg>
        <pc:spChg chg="add del">
          <ac:chgData name="Lane Nelson" userId="3e98bb2fdad9e7be" providerId="LiveId" clId="{A3A1A1D8-3ACE-4E2E-8AB0-EA93752A2CC1}" dt="2019-07-16T14:41:15.171" v="7" actId="478"/>
          <ac:spMkLst>
            <pc:docMk/>
            <pc:sldMk cId="2956037082" sldId="275"/>
            <ac:spMk id="119" creationId="{295AD8E3-6C02-44F3-8F73-5B2CAAF04694}"/>
          </ac:spMkLst>
        </pc:spChg>
        <pc:spChg chg="add del">
          <ac:chgData name="Lane Nelson" userId="3e98bb2fdad9e7be" providerId="LiveId" clId="{A3A1A1D8-3ACE-4E2E-8AB0-EA93752A2CC1}" dt="2019-07-16T14:41:15.171" v="7" actId="478"/>
          <ac:spMkLst>
            <pc:docMk/>
            <pc:sldMk cId="2956037082" sldId="275"/>
            <ac:spMk id="123" creationId="{8B37F1DB-6E46-434B-8046-1B03D4B9EED8}"/>
          </ac:spMkLst>
        </pc:sp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4" creationId="{EA55F726-4F54-4EAE-8198-6BCC7C82DC7C}"/>
          </ac:picMkLst>
        </pc:picChg>
        <pc:picChg chg="add del mod">
          <ac:chgData name="Lane Nelson" userId="3e98bb2fdad9e7be" providerId="LiveId" clId="{A3A1A1D8-3ACE-4E2E-8AB0-EA93752A2CC1}" dt="2019-07-16T14:42:19.657" v="27" actId="1076"/>
          <ac:picMkLst>
            <pc:docMk/>
            <pc:sldMk cId="2956037082" sldId="275"/>
            <ac:picMk id="5" creationId="{D8BB64C4-D0B9-4F9B-ADE0-A063B00232D4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6" creationId="{E132E1E3-4B70-4700-B93D-C0E20617CC8F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7" creationId="{582BCDB1-DD68-4E09-B0BF-58391ADD95E4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8" creationId="{CCC425D7-9FE8-4942-8992-CD7F48F07BDC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9" creationId="{994EDE5F-3AEE-42D9-AA48-2D5F37803F84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0" creationId="{79F316D8-7A36-4405-8511-D2E22781F2D9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2" creationId="{CD164FA6-2E5E-4370-9646-74B66AF2F2D0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3" creationId="{B638F415-C214-4829-9D9E-C309BD1B3BB7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52" creationId="{51E628AC-4491-48FE-BEC2-B97D9E37495B}"/>
          </ac:picMkLst>
        </pc:picChg>
        <pc:picChg chg="add del mod">
          <ac:chgData name="Lane Nelson" userId="3e98bb2fdad9e7be" providerId="LiveId" clId="{A3A1A1D8-3ACE-4E2E-8AB0-EA93752A2CC1}" dt="2019-07-16T14:42:40.784" v="30" actId="1076"/>
          <ac:picMkLst>
            <pc:docMk/>
            <pc:sldMk cId="2956037082" sldId="275"/>
            <ac:picMk id="57" creationId="{97E4B2D5-EA26-4550-8780-92614934D9FB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58" creationId="{3AB38C8E-2351-4C41-AAA5-842308B14227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66" creationId="{ADB3B010-003C-43D0-9A84-09095B333B08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68" creationId="{149EF2C1-3AC9-4B5D-824F-57FF401D6F10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69" creationId="{83684C87-697E-4DD6-95F7-17C9B47C6E81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71" creationId="{6EE52BD5-7439-4212-9C2D-1F02CBBA4AE4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75" creationId="{0CD013ED-B3C9-4527-A632-A29B0B9878A7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77" creationId="{1E58D21F-48E5-4071-A665-AA87502087A0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78" creationId="{E3F22590-A993-41D8-82F2-20C35C43CA19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79" creationId="{D20D8598-1189-4B1F-833B-07F44AB151C9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80" creationId="{AD253A5E-360E-43BB-997C-631AFFD4CC40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81" creationId="{75D744D9-5865-4773-9984-3EB9954DCE2F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82" creationId="{06C44883-FD08-42C4-B72D-AE51E927FF74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83" creationId="{6CA7913D-86E2-4EEA-9707-0AF3456C5C7E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84" creationId="{F7715412-3604-4D5E-BADF-B40F5C6F154E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85" creationId="{B1D06AF0-0E4F-4E8B-B850-2A0290F6F4DC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86" creationId="{045821BB-DBAA-4737-918B-DEA5EBC35644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87" creationId="{D905F091-DFF6-433B-AFC4-23C1B6C27E05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88" creationId="{29800C23-F061-4DA7-BF7C-F33278A6FC40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89" creationId="{0F597EF4-971E-4056-936C-B5B50B874133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90" creationId="{A8B249D3-4B56-4304-ADF8-749275D8DB6B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91" creationId="{3968702B-90F6-4E50-B7A9-2B357DECA7C8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92" creationId="{944D18D1-A7F9-484B-8386-2D2056194C2E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93" creationId="{F703BCC6-B8CF-423C-84C9-0ABD174FD040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94" creationId="{533AE348-1FBF-4F29-87CE-32D9A031E50C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95" creationId="{6E01C22A-843C-434D-B01A-835E2D9E5751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96" creationId="{B76D3B8B-B614-40EF-B464-96404AD1A1FE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98" creationId="{CE906F82-D4A0-4867-9863-A7F9C93E72EA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99" creationId="{08F696E3-D449-44E9-8D32-7BF7BFB15484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00" creationId="{B2AFC9EA-72F4-4992-B87F-1464DCB0FA41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01" creationId="{86CA013C-A135-44B7-B236-5565BAD1B289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02" creationId="{B6AD56AF-9816-4914-9939-82649CA9D46F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03" creationId="{9B885B33-3F60-4300-9317-5A2DAAC8DCD2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04" creationId="{F5EFE1F8-E328-45E2-9AA8-A723C0B17720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08" creationId="{43AEC52D-8FED-4E03-A16E-21BE3A2E9A2C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11" creationId="{CB48EA0A-DDC7-452E-AE39-F600B5D6DAA3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14" creationId="{E81059BB-2964-4B25-8FDD-99991410D07C}"/>
          </ac:picMkLst>
        </pc:picChg>
        <pc:picChg chg="mod">
          <ac:chgData name="Lane Nelson" userId="3e98bb2fdad9e7be" providerId="LiveId" clId="{A3A1A1D8-3ACE-4E2E-8AB0-EA93752A2CC1}" dt="2019-07-16T14:42:54.838" v="32" actId="14100"/>
          <ac:picMkLst>
            <pc:docMk/>
            <pc:sldMk cId="2956037082" sldId="275"/>
            <ac:picMk id="118" creationId="{2B0816A6-EE3B-42A6-911F-52AD5F1B3C49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25" creationId="{E51877E5-E880-47E2-ABE3-9E71B0B0AC5B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26" creationId="{B71187A7-0F8B-46F3-A70D-76DE076BB210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27" creationId="{B4D2D32E-040C-48F1-B341-BCC18781F7CC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28" creationId="{A8064A5A-3067-43EF-8166-19C456B04AC4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29" creationId="{955B9981-87B2-49C1-8BAC-96382EB2C72B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30" creationId="{4445EF93-0BE7-460E-92E9-F9332BCF5847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31" creationId="{971FD166-D45E-4487-B78B-D9D50E94197E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026" creationId="{0C11A7A3-078C-4096-8AE8-DE29E77F99A7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028" creationId="{053A573B-9D1E-4424-8F17-79049AD8A638}"/>
          </ac:picMkLst>
        </pc:picChg>
        <pc:picChg chg="add del">
          <ac:chgData name="Lane Nelson" userId="3e98bb2fdad9e7be" providerId="LiveId" clId="{A3A1A1D8-3ACE-4E2E-8AB0-EA93752A2CC1}" dt="2019-07-16T14:41:15.171" v="7" actId="478"/>
          <ac:picMkLst>
            <pc:docMk/>
            <pc:sldMk cId="2956037082" sldId="275"/>
            <ac:picMk id="1030" creationId="{357B5F0F-F402-4BA3-816D-72C22B26C99B}"/>
          </ac:picMkLst>
        </pc:picChg>
        <pc:cxnChg chg="add del">
          <ac:chgData name="Lane Nelson" userId="3e98bb2fdad9e7be" providerId="LiveId" clId="{A3A1A1D8-3ACE-4E2E-8AB0-EA93752A2CC1}" dt="2019-07-16T14:41:15.171" v="7" actId="478"/>
          <ac:cxnSpMkLst>
            <pc:docMk/>
            <pc:sldMk cId="2956037082" sldId="275"/>
            <ac:cxnSpMk id="15" creationId="{23BEC6E6-5FAD-43C8-9CD9-ADFA7A19B518}"/>
          </ac:cxnSpMkLst>
        </pc:cxnChg>
        <pc:cxnChg chg="add del">
          <ac:chgData name="Lane Nelson" userId="3e98bb2fdad9e7be" providerId="LiveId" clId="{A3A1A1D8-3ACE-4E2E-8AB0-EA93752A2CC1}" dt="2019-07-16T14:41:15.171" v="7" actId="478"/>
          <ac:cxnSpMkLst>
            <pc:docMk/>
            <pc:sldMk cId="2956037082" sldId="275"/>
            <ac:cxnSpMk id="16" creationId="{D870FDD9-A76C-4EEB-ADCB-B03604B0CCAA}"/>
          </ac:cxnSpMkLst>
        </pc:cxnChg>
        <pc:cxnChg chg="add del mod">
          <ac:chgData name="Lane Nelson" userId="3e98bb2fdad9e7be" providerId="LiveId" clId="{A3A1A1D8-3ACE-4E2E-8AB0-EA93752A2CC1}" dt="2019-07-16T14:42:45.217" v="31" actId="14100"/>
          <ac:cxnSpMkLst>
            <pc:docMk/>
            <pc:sldMk cId="2956037082" sldId="275"/>
            <ac:cxnSpMk id="59" creationId="{97D84C62-D709-4061-A177-BD6954257E61}"/>
          </ac:cxnSpMkLst>
        </pc:cxnChg>
        <pc:cxnChg chg="add del mod">
          <ac:chgData name="Lane Nelson" userId="3e98bb2fdad9e7be" providerId="LiveId" clId="{A3A1A1D8-3ACE-4E2E-8AB0-EA93752A2CC1}" dt="2019-07-16T14:42:33.047" v="29" actId="14100"/>
          <ac:cxnSpMkLst>
            <pc:docMk/>
            <pc:sldMk cId="2956037082" sldId="275"/>
            <ac:cxnSpMk id="60" creationId="{29B7D390-EEE7-45BA-9D3E-DF2A69892B71}"/>
          </ac:cxnSpMkLst>
        </pc:cxnChg>
        <pc:cxnChg chg="add del">
          <ac:chgData name="Lane Nelson" userId="3e98bb2fdad9e7be" providerId="LiveId" clId="{A3A1A1D8-3ACE-4E2E-8AB0-EA93752A2CC1}" dt="2019-07-16T14:41:15.171" v="7" actId="478"/>
          <ac:cxnSpMkLst>
            <pc:docMk/>
            <pc:sldMk cId="2956037082" sldId="275"/>
            <ac:cxnSpMk id="115" creationId="{0CC72A38-022C-410A-AB69-E01A09278830}"/>
          </ac:cxnSpMkLst>
        </pc:cxnChg>
        <pc:cxnChg chg="add del">
          <ac:chgData name="Lane Nelson" userId="3e98bb2fdad9e7be" providerId="LiveId" clId="{A3A1A1D8-3ACE-4E2E-8AB0-EA93752A2CC1}" dt="2019-07-16T14:41:15.171" v="7" actId="478"/>
          <ac:cxnSpMkLst>
            <pc:docMk/>
            <pc:sldMk cId="2956037082" sldId="275"/>
            <ac:cxnSpMk id="122" creationId="{B852D335-10D4-453B-A2F9-DFA01D2C73AD}"/>
          </ac:cxnSpMkLst>
        </pc:cxnChg>
        <pc:cxnChg chg="add del">
          <ac:chgData name="Lane Nelson" userId="3e98bb2fdad9e7be" providerId="LiveId" clId="{A3A1A1D8-3ACE-4E2E-8AB0-EA93752A2CC1}" dt="2019-07-16T14:41:15.171" v="7" actId="478"/>
          <ac:cxnSpMkLst>
            <pc:docMk/>
            <pc:sldMk cId="2956037082" sldId="275"/>
            <ac:cxnSpMk id="124" creationId="{699A8A1B-8D58-4A66-8293-3CC96974550E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B5366-F597-415A-9F84-04F8DC22FF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2A1234-1E30-42AB-8D96-7C3063C5B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9C0A3-4720-4314-BCFD-1C5EC3A27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37326-2210-46DF-95BD-695A3A93D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D656C-9C06-42A6-B814-2FB890219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144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E9449-34CF-4F14-96C6-88ECEE223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B29B08-B827-4726-A5A4-D5586FDEE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02ED4-FEC6-40B1-AFD1-45596EEB6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D99FB3-68B4-42CC-AAE9-7C62753D9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4B659A-0F32-4836-93F1-6B2A2150E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533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6EF59-31D2-4D3C-832A-07B370E09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8738D-368D-4CF6-983A-CF4ABD228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C224FE-557C-4110-AC10-7B4BE9610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D7CC8-1C70-417D-BFDF-DA882B7EF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A9F50-D74D-4C07-8081-55B9C2639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85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F5518-EB09-414B-BB59-D70EF3E36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2E2F0-CA9F-48FD-863D-ADFF883A14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0740D5-C38A-4F6F-8DE1-5A56F47723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AB4C8D-BDA7-4EA6-92D4-27CCB161D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0F5482-6EC7-4821-BA4B-0A9FCA1D4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4B2CCC-65EC-4000-9989-837E1908A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26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B8317-AD6D-496C-B572-CB7B286F5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DA3A4E-5208-4650-A95F-75B1AABC61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1B2F29-E835-48FA-A194-BAF54C8DBD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D1D949-D66A-493C-A60D-D1FAD35F02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A71641-C6B2-489F-98F1-A3F617C1B7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5B0098-9D3D-4D83-B61B-C327F3244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C3C29E-7D34-49A7-82C5-2C5A6F645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7CF79B-FAC5-4A43-BA57-561F1D39E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8970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986F7-1F86-47C8-B1F3-31821A917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59C3A0-2E76-43F4-9545-23BA18FE5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665872-6020-4509-806F-20892EAA9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389F0D-6FBC-4116-A77C-195CF5CFB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34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1EF35F-3988-462B-B504-DAE32F652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6130E1-4FF9-4BEA-B97F-AF9AA9970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CFD35-2A70-47D6-A26E-21942A277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744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DB191-D6B1-4566-87AA-195BEF29B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5624C-3CCD-4388-9499-E9E64AAAE2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AB6990-B172-4A3C-90BE-CF7512933A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36B37F-43F8-41AD-87A6-52C1B4DEC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02C5A3-DC15-4855-8CA3-700289DC9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AB021-30E1-49E9-82BF-4B886C1CB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581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989F9-E0B7-4AEC-B2BF-5A532E83B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0C2388-5EF0-4942-83E4-93ED3C4E21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EAE67-1124-495B-A4A0-652F3E7591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1CF36-A27B-4930-BAC1-2354175C8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E9A739-583E-4ABA-A3FF-C99A646BE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DA8ACD-2EBA-4AA3-B8E0-58D91B9D8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2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DDA61-ADD8-413F-931D-87CB6FD04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093C09-1B50-4CD9-8B7D-943D50F52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CBA8A-0A74-4736-9588-D6691C82D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9ABE0-F40B-461F-A387-55C9B5462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DBA07-F3D0-41A6-A235-ED8079483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43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A6219A-F757-42F1-A218-A4EF19987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FFC708-B0F0-43CE-B7FB-D44AC6A5A4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B5FAC0-84A4-48E4-90BC-119956698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F0127-ADB7-4502-B842-79505B2CAF9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B9AF9-2630-4222-9887-D2013FD03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904AC-DE7F-4FDB-A430-C01745840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884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073673-CFA8-434E-8373-57454F6AE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61759-0D4F-4030-84E7-470C73238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491F42-CFD0-4C1F-9552-D742E6167F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3F0127-ADB7-4502-B842-79505B2CAF95}" type="datetimeFigureOut">
              <a:rPr lang="en-US" smtClean="0"/>
              <a:t>7/16/2019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10F2B-FBBE-4CE8-A755-7804B163FD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7A9C2-595E-4210-8F7E-232ADDBBC9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01C96-A41B-4AB5-B591-B5C0C71D07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547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82">
            <a:extLst>
              <a:ext uri="{FF2B5EF4-FFF2-40B4-BE49-F238E27FC236}">
                <a16:creationId xmlns:a16="http://schemas.microsoft.com/office/drawing/2014/main" id="{6CA7913D-86E2-4EEA-9707-0AF3456C5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5862" y="5086674"/>
            <a:ext cx="396409" cy="3552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55F726-4F54-4EAE-8198-6BCC7C82D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0241" y="1587065"/>
            <a:ext cx="1004595" cy="100459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BB64C4-D0B9-4F9B-ADE0-A063B00232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5703" y="891795"/>
            <a:ext cx="1036264" cy="10362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32E1E3-4B70-4700-B93D-C0E20617CC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8776" y="1649938"/>
            <a:ext cx="437773" cy="4377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82BCDB1-DD68-4E09-B0BF-58391ADD95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1498" y="3066351"/>
            <a:ext cx="520158" cy="5201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CC425D7-9FE8-4942-8992-CD7F48F07B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2859" y="2016179"/>
            <a:ext cx="1094579" cy="10945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4EDE5F-3AEE-42D9-AA48-2D5F37803F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6402" y="3279863"/>
            <a:ext cx="561429" cy="561429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F316D8-7A36-4405-8511-D2E22781F2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49105" y="4139245"/>
            <a:ext cx="638247" cy="638247"/>
          </a:xfrm>
          <a:prstGeom prst="rect">
            <a:avLst/>
          </a:prstGeom>
          <a:noFill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164FA6-2E5E-4370-9646-74B66AF2F2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5070" y="4282132"/>
            <a:ext cx="726349" cy="726349"/>
          </a:xfrm>
          <a:prstGeom prst="rect">
            <a:avLst/>
          </a:prstGeom>
          <a:noFill/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638F415-C214-4829-9D9E-C309BD1B3B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4867" y="5032195"/>
            <a:ext cx="726349" cy="726349"/>
          </a:xfrm>
          <a:prstGeom prst="rect">
            <a:avLst/>
          </a:prstGeom>
          <a:noFill/>
        </p:spPr>
      </p:pic>
      <p:sp>
        <p:nvSpPr>
          <p:cNvPr id="14" name="Arc 13">
            <a:extLst>
              <a:ext uri="{FF2B5EF4-FFF2-40B4-BE49-F238E27FC236}">
                <a16:creationId xmlns:a16="http://schemas.microsoft.com/office/drawing/2014/main" id="{B8C21379-0A6D-47C4-B93B-372043F7A151}"/>
              </a:ext>
            </a:extLst>
          </p:cNvPr>
          <p:cNvSpPr/>
          <p:nvPr/>
        </p:nvSpPr>
        <p:spPr>
          <a:xfrm rot="10800000">
            <a:off x="8521290" y="1699937"/>
            <a:ext cx="1394889" cy="591911"/>
          </a:xfrm>
          <a:prstGeom prst="arc">
            <a:avLst>
              <a:gd name="adj1" fmla="val 16200000"/>
              <a:gd name="adj2" fmla="val 2117606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3BEC6E6-5FAD-43C8-9CD9-ADFA7A19B518}"/>
              </a:ext>
            </a:extLst>
          </p:cNvPr>
          <p:cNvCxnSpPr>
            <a:cxnSpLocks/>
          </p:cNvCxnSpPr>
          <p:nvPr/>
        </p:nvCxnSpPr>
        <p:spPr>
          <a:xfrm>
            <a:off x="6868374" y="1754932"/>
            <a:ext cx="216024" cy="11389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870FDD9-A76C-4EEB-ADCB-B03604B0CCAA}"/>
              </a:ext>
            </a:extLst>
          </p:cNvPr>
          <p:cNvCxnSpPr>
            <a:cxnSpLocks/>
          </p:cNvCxnSpPr>
          <p:nvPr/>
        </p:nvCxnSpPr>
        <p:spPr>
          <a:xfrm>
            <a:off x="7255473" y="1925999"/>
            <a:ext cx="375745" cy="9017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Arc 17">
            <a:extLst>
              <a:ext uri="{FF2B5EF4-FFF2-40B4-BE49-F238E27FC236}">
                <a16:creationId xmlns:a16="http://schemas.microsoft.com/office/drawing/2014/main" id="{A80D5582-3D64-4451-B9B8-1A7AD36AE4CA}"/>
              </a:ext>
            </a:extLst>
          </p:cNvPr>
          <p:cNvSpPr/>
          <p:nvPr/>
        </p:nvSpPr>
        <p:spPr>
          <a:xfrm rot="2530076">
            <a:off x="7610789" y="3303372"/>
            <a:ext cx="545864" cy="1841776"/>
          </a:xfrm>
          <a:prstGeom prst="arc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8144A5FD-6FFF-4128-817A-0D6A0DD5612B}"/>
              </a:ext>
            </a:extLst>
          </p:cNvPr>
          <p:cNvSpPr/>
          <p:nvPr/>
        </p:nvSpPr>
        <p:spPr>
          <a:xfrm rot="5400000">
            <a:off x="9112767" y="3060406"/>
            <a:ext cx="1928359" cy="1200518"/>
          </a:xfrm>
          <a:prstGeom prst="arc">
            <a:avLst>
              <a:gd name="adj1" fmla="val 16682796"/>
              <a:gd name="adj2" fmla="val 20600209"/>
            </a:avLst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49FCB1A2-E183-4979-A030-E0B305A32FE2}"/>
              </a:ext>
            </a:extLst>
          </p:cNvPr>
          <p:cNvSpPr/>
          <p:nvPr/>
        </p:nvSpPr>
        <p:spPr>
          <a:xfrm rot="5400000">
            <a:off x="8720462" y="3837234"/>
            <a:ext cx="1739268" cy="1400718"/>
          </a:xfrm>
          <a:prstGeom prst="arc">
            <a:avLst>
              <a:gd name="adj1" fmla="val 16611583"/>
              <a:gd name="adj2" fmla="val 20214581"/>
            </a:avLst>
          </a:prstGeom>
          <a:noFill/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E119B6D4-DA7A-48FE-9B87-0909CD7EC460}"/>
              </a:ext>
            </a:extLst>
          </p:cNvPr>
          <p:cNvSpPr/>
          <p:nvPr/>
        </p:nvSpPr>
        <p:spPr>
          <a:xfrm rot="5400000">
            <a:off x="8395401" y="4360550"/>
            <a:ext cx="1563928" cy="1472555"/>
          </a:xfrm>
          <a:prstGeom prst="arc">
            <a:avLst>
              <a:gd name="adj1" fmla="val 17022819"/>
              <a:gd name="adj2" fmla="val 19903968"/>
            </a:avLst>
          </a:prstGeom>
          <a:noFill/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c 33">
            <a:extLst>
              <a:ext uri="{FF2B5EF4-FFF2-40B4-BE49-F238E27FC236}">
                <a16:creationId xmlns:a16="http://schemas.microsoft.com/office/drawing/2014/main" id="{86437DAB-0B49-4B81-9C46-9946923E96E1}"/>
              </a:ext>
            </a:extLst>
          </p:cNvPr>
          <p:cNvSpPr/>
          <p:nvPr/>
        </p:nvSpPr>
        <p:spPr>
          <a:xfrm rot="4943649">
            <a:off x="6443803" y="3468434"/>
            <a:ext cx="1123790" cy="2044929"/>
          </a:xfrm>
          <a:prstGeom prst="arc">
            <a:avLst>
              <a:gd name="adj1" fmla="val 16500911"/>
              <a:gd name="adj2" fmla="val 19629147"/>
            </a:avLst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30C6486-BD0C-483D-A791-4219D47FD83A}"/>
              </a:ext>
            </a:extLst>
          </p:cNvPr>
          <p:cNvSpPr txBox="1"/>
          <p:nvPr/>
        </p:nvSpPr>
        <p:spPr>
          <a:xfrm>
            <a:off x="5740295" y="1823888"/>
            <a:ext cx="24967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</a:rPr>
              <a:t>GENERATION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6BDF6BD-1293-4B40-8971-7B6A0FD5B739}"/>
              </a:ext>
            </a:extLst>
          </p:cNvPr>
          <p:cNvSpPr txBox="1"/>
          <p:nvPr/>
        </p:nvSpPr>
        <p:spPr>
          <a:xfrm>
            <a:off x="8267850" y="4779614"/>
            <a:ext cx="1290630" cy="308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0070C0"/>
                </a:solidFill>
              </a:rPr>
              <a:t>DISTRIBUTION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51E628AC-4491-48FE-BEC2-B97D9E3749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54613" y="3029850"/>
            <a:ext cx="520158" cy="520158"/>
          </a:xfrm>
          <a:prstGeom prst="rect">
            <a:avLst/>
          </a:prstGeom>
        </p:spPr>
      </p:pic>
      <p:sp>
        <p:nvSpPr>
          <p:cNvPr id="54" name="Arc 53">
            <a:extLst>
              <a:ext uri="{FF2B5EF4-FFF2-40B4-BE49-F238E27FC236}">
                <a16:creationId xmlns:a16="http://schemas.microsoft.com/office/drawing/2014/main" id="{34494EFF-E1F2-4A2E-8021-AB567828A89D}"/>
              </a:ext>
            </a:extLst>
          </p:cNvPr>
          <p:cNvSpPr/>
          <p:nvPr/>
        </p:nvSpPr>
        <p:spPr>
          <a:xfrm rot="10111630">
            <a:off x="7710558" y="2162532"/>
            <a:ext cx="1453321" cy="1400718"/>
          </a:xfrm>
          <a:prstGeom prst="arc">
            <a:avLst>
              <a:gd name="adj1" fmla="val 16611583"/>
              <a:gd name="adj2" fmla="val 20214581"/>
            </a:avLst>
          </a:prstGeom>
          <a:noFill/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Arc 54">
            <a:extLst>
              <a:ext uri="{FF2B5EF4-FFF2-40B4-BE49-F238E27FC236}">
                <a16:creationId xmlns:a16="http://schemas.microsoft.com/office/drawing/2014/main" id="{0FF26F9B-B9F7-4A4F-88D4-A7975D4F95E5}"/>
              </a:ext>
            </a:extLst>
          </p:cNvPr>
          <p:cNvSpPr/>
          <p:nvPr/>
        </p:nvSpPr>
        <p:spPr>
          <a:xfrm rot="6905482">
            <a:off x="6872113" y="1607083"/>
            <a:ext cx="2759665" cy="665436"/>
          </a:xfrm>
          <a:prstGeom prst="arc">
            <a:avLst>
              <a:gd name="adj1" fmla="val 16200000"/>
              <a:gd name="adj2" fmla="val 2117606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Arc 55">
            <a:extLst>
              <a:ext uri="{FF2B5EF4-FFF2-40B4-BE49-F238E27FC236}">
                <a16:creationId xmlns:a16="http://schemas.microsoft.com/office/drawing/2014/main" id="{0DAE6EB8-C9DE-4F32-9C1A-F9010608135E}"/>
              </a:ext>
            </a:extLst>
          </p:cNvPr>
          <p:cNvSpPr/>
          <p:nvPr/>
        </p:nvSpPr>
        <p:spPr>
          <a:xfrm rot="12856552">
            <a:off x="9753285" y="2288500"/>
            <a:ext cx="1030975" cy="897448"/>
          </a:xfrm>
          <a:prstGeom prst="arc">
            <a:avLst>
              <a:gd name="adj1" fmla="val 16200000"/>
              <a:gd name="adj2" fmla="val 21176063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7E4B2D5-EA26-4550-8780-92614934D9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8961" y="531907"/>
            <a:ext cx="1116124" cy="1116124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3AB38C8E-2351-4C41-AAA5-842308B142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0011" y="1580569"/>
            <a:ext cx="437773" cy="437773"/>
          </a:xfrm>
          <a:prstGeom prst="rect">
            <a:avLst/>
          </a:prstGeom>
        </p:spPr>
      </p:pic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7D84C62-D709-4061-A177-BD6954257E61}"/>
              </a:ext>
            </a:extLst>
          </p:cNvPr>
          <p:cNvCxnSpPr>
            <a:cxnSpLocks/>
          </p:cNvCxnSpPr>
          <p:nvPr/>
        </p:nvCxnSpPr>
        <p:spPr>
          <a:xfrm>
            <a:off x="10546485" y="1587065"/>
            <a:ext cx="419148" cy="21239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9B7D390-EEE7-45BA-9D3E-DF2A69892B71}"/>
              </a:ext>
            </a:extLst>
          </p:cNvPr>
          <p:cNvCxnSpPr>
            <a:cxnSpLocks/>
          </p:cNvCxnSpPr>
          <p:nvPr/>
        </p:nvCxnSpPr>
        <p:spPr>
          <a:xfrm flipH="1">
            <a:off x="9726466" y="1921528"/>
            <a:ext cx="1235419" cy="23870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08E51B3A-BB84-42A2-9AF9-70CBE1D597A7}"/>
              </a:ext>
            </a:extLst>
          </p:cNvPr>
          <p:cNvSpPr txBox="1"/>
          <p:nvPr/>
        </p:nvSpPr>
        <p:spPr>
          <a:xfrm>
            <a:off x="8478491" y="1745141"/>
            <a:ext cx="1555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TRANSMISSION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D151300E-84D3-4110-9FEF-AC3611C3C63B}"/>
              </a:ext>
            </a:extLst>
          </p:cNvPr>
          <p:cNvSpPr/>
          <p:nvPr/>
        </p:nvSpPr>
        <p:spPr>
          <a:xfrm>
            <a:off x="6885239" y="2731559"/>
            <a:ext cx="1388044" cy="906785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dirty="0"/>
              <a:t>Sub 1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00E8CD1-2B2D-4EFF-A0B6-00DFC5762B05}"/>
              </a:ext>
            </a:extLst>
          </p:cNvPr>
          <p:cNvSpPr/>
          <p:nvPr/>
        </p:nvSpPr>
        <p:spPr>
          <a:xfrm>
            <a:off x="9525972" y="2727113"/>
            <a:ext cx="1344601" cy="918875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r"/>
            <a:r>
              <a:rPr lang="en-US" dirty="0"/>
              <a:t>Sub 2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ADB3B010-003C-43D0-9A84-09095B333B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53255" y="5468676"/>
            <a:ext cx="726349" cy="726349"/>
          </a:xfrm>
          <a:prstGeom prst="rect">
            <a:avLst/>
          </a:prstGeom>
          <a:noFill/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149EF2C1-3AC9-4B5D-824F-57FF401D6F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8033" y="4740385"/>
            <a:ext cx="726349" cy="726349"/>
          </a:xfrm>
          <a:prstGeom prst="rect">
            <a:avLst/>
          </a:prstGeom>
          <a:noFill/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83684C87-697E-4DD6-95F7-17C9B47C6E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8204" y="5191729"/>
            <a:ext cx="726349" cy="726349"/>
          </a:xfrm>
          <a:prstGeom prst="rect">
            <a:avLst/>
          </a:prstGeom>
          <a:noFill/>
        </p:spPr>
      </p:pic>
      <p:sp>
        <p:nvSpPr>
          <p:cNvPr id="70" name="Arc 69">
            <a:extLst>
              <a:ext uri="{FF2B5EF4-FFF2-40B4-BE49-F238E27FC236}">
                <a16:creationId xmlns:a16="http://schemas.microsoft.com/office/drawing/2014/main" id="{6C6F14D9-DBB2-4207-A166-DB13EECDAF75}"/>
              </a:ext>
            </a:extLst>
          </p:cNvPr>
          <p:cNvSpPr/>
          <p:nvPr/>
        </p:nvSpPr>
        <p:spPr>
          <a:xfrm rot="6023946">
            <a:off x="5786854" y="4030883"/>
            <a:ext cx="1123790" cy="1714460"/>
          </a:xfrm>
          <a:prstGeom prst="arc">
            <a:avLst>
              <a:gd name="adj1" fmla="val 16500911"/>
              <a:gd name="adj2" fmla="val 19629147"/>
            </a:avLst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6EE52BD5-7439-4212-9C2D-1F02CBBA4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9058" y="3840639"/>
            <a:ext cx="396409" cy="355224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0CD013ED-B3C9-4527-A632-A29B0B9878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4085" y="5914347"/>
            <a:ext cx="962025" cy="790575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1E58D21F-48E5-4071-A665-AA87502087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019" y="4176927"/>
            <a:ext cx="396409" cy="355224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E3F22590-A993-41D8-82F2-20C35C43C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1154" y="3841292"/>
            <a:ext cx="396409" cy="355224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D20D8598-1189-4B1F-833B-07F44AB151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8821" y="3879068"/>
            <a:ext cx="396409" cy="355224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AD253A5E-360E-43BB-997C-631AFFD4CC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1174" y="4224177"/>
            <a:ext cx="685758" cy="563544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75D744D9-5865-4773-9984-3EB9954DC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3766" y="5086021"/>
            <a:ext cx="396409" cy="355224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06C44883-FD08-42C4-B72D-AE51E927F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511" y="4276236"/>
            <a:ext cx="396409" cy="355224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F7715412-3604-4D5E-BADF-B40F5C6F15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2023" y="5119091"/>
            <a:ext cx="396409" cy="355224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B1D06AF0-0E4F-4E8B-B850-2A0290F6F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7984" y="5455379"/>
            <a:ext cx="396409" cy="355224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045821BB-DBAA-4737-918B-DEA5EBC35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4119" y="5119744"/>
            <a:ext cx="396409" cy="355224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D905F091-DFF6-433B-AFC4-23C1B6C27E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3367" y="3857443"/>
            <a:ext cx="396409" cy="355224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29800C23-F061-4DA7-BF7C-F33278A6F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9328" y="4193731"/>
            <a:ext cx="396409" cy="355224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0F597EF4-971E-4056-936C-B5B50B8741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5463" y="3858096"/>
            <a:ext cx="396409" cy="355224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A8B249D3-4B56-4304-ADF8-749275D8D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7980" y="3844996"/>
            <a:ext cx="396409" cy="355224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3968702B-90F6-4E50-B7A9-2B357DECA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6865" y="4195103"/>
            <a:ext cx="396409" cy="355224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944D18D1-A7F9-484B-8386-2D2056194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0076" y="3845649"/>
            <a:ext cx="396409" cy="355224"/>
          </a:xfrm>
          <a:prstGeom prst="rect">
            <a:avLst/>
          </a:prstGeom>
        </p:spPr>
      </p:pic>
      <p:pic>
        <p:nvPicPr>
          <p:cNvPr id="93" name="Picture 92">
            <a:extLst>
              <a:ext uri="{FF2B5EF4-FFF2-40B4-BE49-F238E27FC236}">
                <a16:creationId xmlns:a16="http://schemas.microsoft.com/office/drawing/2014/main" id="{F703BCC6-B8CF-423C-84C9-0ABD174FD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798" y="4639044"/>
            <a:ext cx="396409" cy="355224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533AE348-1FBF-4F29-87CE-32D9A031E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3759" y="4975332"/>
            <a:ext cx="396409" cy="355224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6E01C22A-843C-434D-B01A-835E2D9E5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9894" y="4639697"/>
            <a:ext cx="396409" cy="355224"/>
          </a:xfrm>
          <a:prstGeom prst="rect">
            <a:avLst/>
          </a:prstGeom>
        </p:spPr>
      </p:pic>
      <p:pic>
        <p:nvPicPr>
          <p:cNvPr id="96" name="Picture 95">
            <a:extLst>
              <a:ext uri="{FF2B5EF4-FFF2-40B4-BE49-F238E27FC236}">
                <a16:creationId xmlns:a16="http://schemas.microsoft.com/office/drawing/2014/main" id="{B76D3B8B-B614-40EF-B464-96404AD1A1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07034" y="5097910"/>
            <a:ext cx="685758" cy="563544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B824DF99-8096-4D69-B4DC-7073F3426B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6818" y="6067425"/>
            <a:ext cx="962025" cy="790575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CE906F82-D4A0-4867-9863-A7F9C93E72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0575" y="5693525"/>
            <a:ext cx="396409" cy="355224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08F696E3-D449-44E9-8D32-7BF7BFB15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6536" y="6029813"/>
            <a:ext cx="396409" cy="355224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B2AFC9EA-72F4-4992-B87F-1464DCB0F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671" y="5694178"/>
            <a:ext cx="396409" cy="355224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86CA013C-A135-44B7-B236-5565BAD1B2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79811" y="6152391"/>
            <a:ext cx="685758" cy="563544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B6AD56AF-9816-4914-9939-82649CA9D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9870" y="4741445"/>
            <a:ext cx="396409" cy="355224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9B885B33-3F60-4300-9317-5A2DAAC8D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831" y="5077733"/>
            <a:ext cx="396409" cy="355224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F5EFE1F8-E328-45E2-9AA8-A723C0B177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966" y="4742098"/>
            <a:ext cx="396409" cy="355224"/>
          </a:xfrm>
          <a:prstGeom prst="rect">
            <a:avLst/>
          </a:prstGeom>
        </p:spPr>
      </p:pic>
      <p:sp>
        <p:nvSpPr>
          <p:cNvPr id="106" name="Rectangle 105">
            <a:extLst>
              <a:ext uri="{FF2B5EF4-FFF2-40B4-BE49-F238E27FC236}">
                <a16:creationId xmlns:a16="http://schemas.microsoft.com/office/drawing/2014/main" id="{EA4198ED-D96F-4432-9403-08BF8D586EB8}"/>
              </a:ext>
            </a:extLst>
          </p:cNvPr>
          <p:cNvSpPr/>
          <p:nvPr/>
        </p:nvSpPr>
        <p:spPr>
          <a:xfrm>
            <a:off x="278299" y="62048"/>
            <a:ext cx="1155091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Many of the future challenges for solar integration and reliable operation of the electric system will occur at the distribution level</a:t>
            </a:r>
            <a:endParaRPr lang="en-US" sz="2400" dirty="0"/>
          </a:p>
        </p:txBody>
      </p:sp>
      <p:sp>
        <p:nvSpPr>
          <p:cNvPr id="107" name="Content Placeholder 1044">
            <a:extLst>
              <a:ext uri="{FF2B5EF4-FFF2-40B4-BE49-F238E27FC236}">
                <a16:creationId xmlns:a16="http://schemas.microsoft.com/office/drawing/2014/main" id="{5FE63CF7-1D3E-4AC5-B69C-2A6151E76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74" y="1042932"/>
            <a:ext cx="4943615" cy="4631123"/>
          </a:xfrm>
        </p:spPr>
        <p:txBody>
          <a:bodyPr>
            <a:normAutofit/>
          </a:bodyPr>
          <a:lstStyle/>
          <a:p>
            <a:r>
              <a:rPr lang="en-US" sz="1800" dirty="0"/>
              <a:t>Distribution scale solar is critical because it allows for economies of scale without incurring large interconnection costs.</a:t>
            </a:r>
          </a:p>
          <a:p>
            <a:r>
              <a:rPr lang="en-US" sz="1800" dirty="0"/>
              <a:t>Switched Source has a tool that enables utilities to tie distribution circuits together and create a network out of existing infrastructure.</a:t>
            </a:r>
          </a:p>
          <a:p>
            <a:r>
              <a:rPr lang="en-US" sz="1800" dirty="0"/>
              <a:t>This networked configuration, coupled with the Power Router’s ability to route power to where it can be optimally utilized, enables </a:t>
            </a:r>
            <a:r>
              <a:rPr lang="en-US" sz="1800" b="1" i="1" dirty="0"/>
              <a:t>2-3x more solar </a:t>
            </a:r>
            <a:r>
              <a:rPr lang="en-US" sz="1800" dirty="0"/>
              <a:t>to be connected to the distribution system without triggering costly substation or line upgrades.</a:t>
            </a:r>
          </a:p>
          <a:p>
            <a:r>
              <a:rPr lang="en-US" sz="1800" dirty="0"/>
              <a:t>In addition to solar benefits, the Power Router can increase the reliability and efficiency of distribution systems, along with their capacity for more electric vehicles to be connected.</a:t>
            </a:r>
          </a:p>
        </p:txBody>
      </p:sp>
      <p:pic>
        <p:nvPicPr>
          <p:cNvPr id="108" name="Picture 107">
            <a:extLst>
              <a:ext uri="{FF2B5EF4-FFF2-40B4-BE49-F238E27FC236}">
                <a16:creationId xmlns:a16="http://schemas.microsoft.com/office/drawing/2014/main" id="{43AEC52D-8FED-4E03-A16E-21BE3A2E9A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1474" y="5746971"/>
            <a:ext cx="726349" cy="726349"/>
          </a:xfrm>
          <a:prstGeom prst="rect">
            <a:avLst/>
          </a:prstGeom>
          <a:noFill/>
        </p:spPr>
      </p:pic>
      <p:sp>
        <p:nvSpPr>
          <p:cNvPr id="109" name="Arc 108">
            <a:extLst>
              <a:ext uri="{FF2B5EF4-FFF2-40B4-BE49-F238E27FC236}">
                <a16:creationId xmlns:a16="http://schemas.microsoft.com/office/drawing/2014/main" id="{BA44BD65-5DF4-4C4F-BFEC-7E0F958E822C}"/>
              </a:ext>
            </a:extLst>
          </p:cNvPr>
          <p:cNvSpPr/>
          <p:nvPr/>
        </p:nvSpPr>
        <p:spPr>
          <a:xfrm rot="7652048">
            <a:off x="7359993" y="3727141"/>
            <a:ext cx="1896583" cy="2574014"/>
          </a:xfrm>
          <a:prstGeom prst="arc">
            <a:avLst>
              <a:gd name="adj1" fmla="val 16500911"/>
              <a:gd name="adj2" fmla="val 19629147"/>
            </a:avLst>
          </a:prstGeom>
          <a:noFill/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Arc 109">
            <a:extLst>
              <a:ext uri="{FF2B5EF4-FFF2-40B4-BE49-F238E27FC236}">
                <a16:creationId xmlns:a16="http://schemas.microsoft.com/office/drawing/2014/main" id="{BDF2B18A-3421-495F-9EA8-6A5EEC49975D}"/>
              </a:ext>
            </a:extLst>
          </p:cNvPr>
          <p:cNvSpPr/>
          <p:nvPr/>
        </p:nvSpPr>
        <p:spPr>
          <a:xfrm rot="9377634">
            <a:off x="5970581" y="3401893"/>
            <a:ext cx="1896583" cy="2574014"/>
          </a:xfrm>
          <a:prstGeom prst="arc">
            <a:avLst>
              <a:gd name="adj1" fmla="val 16500911"/>
              <a:gd name="adj2" fmla="val 19113557"/>
            </a:avLst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1" name="Picture 110">
            <a:extLst>
              <a:ext uri="{FF2B5EF4-FFF2-40B4-BE49-F238E27FC236}">
                <a16:creationId xmlns:a16="http://schemas.microsoft.com/office/drawing/2014/main" id="{CB48EA0A-DDC7-452E-AE39-F600B5D6D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1971" y="5726915"/>
            <a:ext cx="726349" cy="726349"/>
          </a:xfrm>
          <a:prstGeom prst="rect">
            <a:avLst/>
          </a:prstGeom>
          <a:noFill/>
        </p:spPr>
      </p:pic>
      <p:sp>
        <p:nvSpPr>
          <p:cNvPr id="116" name="Arc 115">
            <a:extLst>
              <a:ext uri="{FF2B5EF4-FFF2-40B4-BE49-F238E27FC236}">
                <a16:creationId xmlns:a16="http://schemas.microsoft.com/office/drawing/2014/main" id="{28FBECFA-660F-4179-B857-9F757B76F82B}"/>
              </a:ext>
            </a:extLst>
          </p:cNvPr>
          <p:cNvSpPr/>
          <p:nvPr/>
        </p:nvSpPr>
        <p:spPr>
          <a:xfrm rot="7766580">
            <a:off x="5425941" y="4176402"/>
            <a:ext cx="1885603" cy="2158775"/>
          </a:xfrm>
          <a:prstGeom prst="arc">
            <a:avLst>
              <a:gd name="adj1" fmla="val 16500911"/>
              <a:gd name="adj2" fmla="val 18847537"/>
            </a:avLst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4" name="Picture 113">
            <a:extLst>
              <a:ext uri="{FF2B5EF4-FFF2-40B4-BE49-F238E27FC236}">
                <a16:creationId xmlns:a16="http://schemas.microsoft.com/office/drawing/2014/main" id="{E81059BB-2964-4B25-8FDD-99991410D0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74771" y="3577489"/>
            <a:ext cx="627935" cy="627935"/>
          </a:xfrm>
          <a:prstGeom prst="rect">
            <a:avLst/>
          </a:prstGeom>
          <a:noFill/>
        </p:spPr>
      </p:pic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0CC72A38-022C-410A-AB69-E01A09278830}"/>
              </a:ext>
            </a:extLst>
          </p:cNvPr>
          <p:cNvCxnSpPr>
            <a:cxnSpLocks/>
          </p:cNvCxnSpPr>
          <p:nvPr/>
        </p:nvCxnSpPr>
        <p:spPr>
          <a:xfrm>
            <a:off x="10246984" y="3398332"/>
            <a:ext cx="430222" cy="36094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FAE61DAD-4675-4C9B-A0AC-10E44BD9BC96}"/>
              </a:ext>
            </a:extLst>
          </p:cNvPr>
          <p:cNvSpPr/>
          <p:nvPr/>
        </p:nvSpPr>
        <p:spPr>
          <a:xfrm>
            <a:off x="6827199" y="5154846"/>
            <a:ext cx="549350" cy="223043"/>
          </a:xfrm>
          <a:prstGeom prst="round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00" dirty="0"/>
              <a:t>Midpoint Recloser</a:t>
            </a:r>
          </a:p>
        </p:txBody>
      </p:sp>
      <p:pic>
        <p:nvPicPr>
          <p:cNvPr id="118" name="Picture 117">
            <a:extLst>
              <a:ext uri="{FF2B5EF4-FFF2-40B4-BE49-F238E27FC236}">
                <a16:creationId xmlns:a16="http://schemas.microsoft.com/office/drawing/2014/main" id="{2B0816A6-EE3B-42A6-911F-52AD5F1B3C4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38" t="30304" r="12163" b="26565"/>
          <a:stretch/>
        </p:blipFill>
        <p:spPr>
          <a:xfrm>
            <a:off x="172137" y="5577904"/>
            <a:ext cx="2730755" cy="966803"/>
          </a:xfrm>
          <a:prstGeom prst="rect">
            <a:avLst/>
          </a:prstGeom>
        </p:spPr>
      </p:pic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295AD8E3-6C02-44F3-8F73-5B2CAAF04694}"/>
              </a:ext>
            </a:extLst>
          </p:cNvPr>
          <p:cNvSpPr/>
          <p:nvPr/>
        </p:nvSpPr>
        <p:spPr>
          <a:xfrm>
            <a:off x="9847811" y="4735004"/>
            <a:ext cx="549350" cy="223043"/>
          </a:xfrm>
          <a:prstGeom prst="roundRect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00" dirty="0"/>
              <a:t>Midpoint Recloser</a:t>
            </a:r>
          </a:p>
        </p:txBody>
      </p: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B852D335-10D4-453B-A2F9-DFA01D2C73AD}"/>
              </a:ext>
            </a:extLst>
          </p:cNvPr>
          <p:cNvCxnSpPr>
            <a:cxnSpLocks/>
          </p:cNvCxnSpPr>
          <p:nvPr/>
        </p:nvCxnSpPr>
        <p:spPr>
          <a:xfrm flipV="1">
            <a:off x="7801279" y="6026405"/>
            <a:ext cx="221946" cy="168620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 122">
            <a:extLst>
              <a:ext uri="{FF2B5EF4-FFF2-40B4-BE49-F238E27FC236}">
                <a16:creationId xmlns:a16="http://schemas.microsoft.com/office/drawing/2014/main" id="{8B37F1DB-6E46-434B-8046-1B03D4B9EED8}"/>
              </a:ext>
            </a:extLst>
          </p:cNvPr>
          <p:cNvSpPr/>
          <p:nvPr/>
        </p:nvSpPr>
        <p:spPr>
          <a:xfrm>
            <a:off x="6895447" y="6483852"/>
            <a:ext cx="1494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Power Router</a:t>
            </a:r>
            <a:endParaRPr lang="en-US" dirty="0"/>
          </a:p>
        </p:txBody>
      </p: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699A8A1B-8D58-4A66-8293-3CC96974550E}"/>
              </a:ext>
            </a:extLst>
          </p:cNvPr>
          <p:cNvCxnSpPr>
            <a:cxnSpLocks/>
          </p:cNvCxnSpPr>
          <p:nvPr/>
        </p:nvCxnSpPr>
        <p:spPr>
          <a:xfrm>
            <a:off x="7345363" y="6013032"/>
            <a:ext cx="204878" cy="177177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Image result for electric vehicle clip art">
            <a:extLst>
              <a:ext uri="{FF2B5EF4-FFF2-40B4-BE49-F238E27FC236}">
                <a16:creationId xmlns:a16="http://schemas.microsoft.com/office/drawing/2014/main" id="{0C11A7A3-078C-4096-8AE8-DE29E77F9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884" y="4359565"/>
            <a:ext cx="483463" cy="3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2" descr="Image result for electric vehicle clip art">
            <a:extLst>
              <a:ext uri="{FF2B5EF4-FFF2-40B4-BE49-F238E27FC236}">
                <a16:creationId xmlns:a16="http://schemas.microsoft.com/office/drawing/2014/main" id="{E51877E5-E880-47E2-ABE3-9E71B0B0AC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83045" y="3943891"/>
            <a:ext cx="483463" cy="3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2" descr="Image result for electric vehicle clip art">
            <a:extLst>
              <a:ext uri="{FF2B5EF4-FFF2-40B4-BE49-F238E27FC236}">
                <a16:creationId xmlns:a16="http://schemas.microsoft.com/office/drawing/2014/main" id="{B71187A7-0F8B-46F3-A70D-76DE076BB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570292" y="4755167"/>
            <a:ext cx="483463" cy="3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7" name="Picture 2" descr="Image result for electric vehicle clip art">
            <a:extLst>
              <a:ext uri="{FF2B5EF4-FFF2-40B4-BE49-F238E27FC236}">
                <a16:creationId xmlns:a16="http://schemas.microsoft.com/office/drawing/2014/main" id="{B4D2D32E-040C-48F1-B341-BCC18781F7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70877" y="5202466"/>
            <a:ext cx="483463" cy="3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8" name="Picture 2" descr="Image result for electric vehicle clip art">
            <a:extLst>
              <a:ext uri="{FF2B5EF4-FFF2-40B4-BE49-F238E27FC236}">
                <a16:creationId xmlns:a16="http://schemas.microsoft.com/office/drawing/2014/main" id="{A8064A5A-3067-43EF-8166-19C456B04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24044" y="4344332"/>
            <a:ext cx="483463" cy="3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9" name="Picture 2" descr="Image result for electric vehicle clip art">
            <a:extLst>
              <a:ext uri="{FF2B5EF4-FFF2-40B4-BE49-F238E27FC236}">
                <a16:creationId xmlns:a16="http://schemas.microsoft.com/office/drawing/2014/main" id="{955B9981-87B2-49C1-8BAC-96382EB2C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8711" y="5791165"/>
            <a:ext cx="483463" cy="3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0" name="Picture 2" descr="Image result for electric vehicle clip art">
            <a:extLst>
              <a:ext uri="{FF2B5EF4-FFF2-40B4-BE49-F238E27FC236}">
                <a16:creationId xmlns:a16="http://schemas.microsoft.com/office/drawing/2014/main" id="{4445EF93-0BE7-460E-92E9-F9332BCF5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303" y="4710224"/>
            <a:ext cx="483463" cy="375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solar panel clip art">
            <a:extLst>
              <a:ext uri="{FF2B5EF4-FFF2-40B4-BE49-F238E27FC236}">
                <a16:creationId xmlns:a16="http://schemas.microsoft.com/office/drawing/2014/main" id="{053A573B-9D1E-4424-8F17-79049AD8A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674" y="3390750"/>
            <a:ext cx="660982" cy="66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solar panel clip art">
            <a:extLst>
              <a:ext uri="{FF2B5EF4-FFF2-40B4-BE49-F238E27FC236}">
                <a16:creationId xmlns:a16="http://schemas.microsoft.com/office/drawing/2014/main" id="{357B5F0F-F402-4BA3-816D-72C22B26C9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664" y="4741445"/>
            <a:ext cx="536420" cy="53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1" name="Picture 6" descr="Image result for solar panel clip art">
            <a:extLst>
              <a:ext uri="{FF2B5EF4-FFF2-40B4-BE49-F238E27FC236}">
                <a16:creationId xmlns:a16="http://schemas.microsoft.com/office/drawing/2014/main" id="{971FD166-D45E-4487-B78B-D9D50E941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515" y="5709070"/>
            <a:ext cx="536420" cy="53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FFC3163-353A-46D9-89B1-264460F00C07}"/>
              </a:ext>
            </a:extLst>
          </p:cNvPr>
          <p:cNvSpPr/>
          <p:nvPr/>
        </p:nvSpPr>
        <p:spPr>
          <a:xfrm>
            <a:off x="219197" y="6394156"/>
            <a:ext cx="28121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Info@SwitchedSource.com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384A01-46D7-4554-9FB0-22B099C955FD}"/>
              </a:ext>
            </a:extLst>
          </p:cNvPr>
          <p:cNvSpPr/>
          <p:nvPr/>
        </p:nvSpPr>
        <p:spPr>
          <a:xfrm>
            <a:off x="7424180" y="6195025"/>
            <a:ext cx="475893" cy="23913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370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14174</TotalTime>
  <Words>150</Words>
  <Application>Microsoft Office PowerPoint</Application>
  <PresentationFormat>Widescreen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Ameren Lessons Learned</dc:title>
  <dc:creator>Charles Murray</dc:creator>
  <cp:lastModifiedBy>Lane Nelson</cp:lastModifiedBy>
  <cp:revision>85</cp:revision>
  <cp:lastPrinted>2017-08-25T12:58:25Z</cp:lastPrinted>
  <dcterms:created xsi:type="dcterms:W3CDTF">2017-08-16T21:06:47Z</dcterms:created>
  <dcterms:modified xsi:type="dcterms:W3CDTF">2019-07-16T14:51:07Z</dcterms:modified>
</cp:coreProperties>
</file>