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01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87DFA-B6BF-4BAD-8010-88B64D7A10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F537A9-B806-407C-85AA-CA71500E22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39187B-E1D9-4827-9A6F-5CAAAEC12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F022B-A7C2-4ABC-BFE3-B65704331436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2717E6-21FB-4516-A418-AE3E38F9B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1E3A21-B712-4FFE-972A-88F5E92B5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90776-2EA4-49C9-BBDA-28499B6DAA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113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8713F-8BCF-40CF-A4AF-35D199726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42132-DA62-442E-9B8B-D411AC0EBB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F30837-27A8-4790-887D-63774AFED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F022B-A7C2-4ABC-BFE3-B65704331436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4F934-E8A9-4340-826F-4CA518F1A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9A1AF-9916-410B-AE16-F1528C639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90776-2EA4-49C9-BBDA-28499B6DAA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89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9EFA1-0661-4B79-93DD-BD74F5C1F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2641EB-644B-4CD5-A561-A232C894FF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7B8941-C0DA-468A-9CE8-4A54123E9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F022B-A7C2-4ABC-BFE3-B65704331436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A5B86D-E8B0-48CE-8662-7371EA149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C1075-CFC7-4BDA-8AAB-674A2C7AD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90776-2EA4-49C9-BBDA-28499B6DAA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040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8F734C-C133-440E-91C5-8DDC0E9B8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5CAEC5-51B5-493E-88B5-A32D15877A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FB1B1F-09F1-4FA8-9501-8F4E1A7439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E12EA1-A4A3-4801-8D52-32BC2DDDB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F022B-A7C2-4ABC-BFE3-B65704331436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6C9769-39A7-4958-A7A0-E96126E62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7C9599-B66E-4C9D-9D63-FA8F2C438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90776-2EA4-49C9-BBDA-28499B6DAA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20160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416C4-5EBC-4E41-9FDE-7C226781B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B96216-6A01-4D6D-8C08-136338922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C13DB9-3679-4EF7-89D7-F373165972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8C9AF9-9D72-4E0D-82C7-7DD9B425E8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B61CCF-5928-4225-82F5-6EB427ECF6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CDF89B-E44F-47F0-A768-4C72F2187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F022B-A7C2-4ABC-BFE3-B65704331436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1B387B-2EC8-4C21-B81A-D72D11045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99CAC9-CE4F-4CE2-8BDC-6570E74B7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90776-2EA4-49C9-BBDA-28499B6DAA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7479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96C69-5D06-483E-BBA4-B8DD1E084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4EDC00-FFA3-4D2D-A934-982DE7C17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F022B-A7C2-4ABC-BFE3-B65704331436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09A4D9-64F9-420C-B69D-86696FAC7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190602-6295-4713-8883-EEED4E03A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90776-2EA4-49C9-BBDA-28499B6DAA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731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B0E34D-2AE7-43AE-950E-7F68DA201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F022B-A7C2-4ABC-BFE3-B65704331436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B1B134-9952-48E4-9BA9-6E881C942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EE8EA8-C4AB-4BD8-BAEB-AA2245D25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90776-2EA4-49C9-BBDA-28499B6DAA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126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833FF-9B9A-4643-AC73-AD28D8D5D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5CA412-7E0B-4D01-A141-273BD4B1B4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E4AE7E-6464-4DE0-9EE8-1DD234FF33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FF4F30-BC5E-4C5A-BB3C-397D6CBA0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F022B-A7C2-4ABC-BFE3-B65704331436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F6EA4E-C0B3-47D7-9C78-84F4EB5B1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0F7B67-2B4F-48D2-9D3E-4C74232F6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90776-2EA4-49C9-BBDA-28499B6DAA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2798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D4071-64F3-4DE1-AD61-FF2561D49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664602-65BB-4C5C-BBAB-4EF018BB9F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E8B9A6-EEDD-418B-A3D5-0BC5644A24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9F39A3-7310-447A-867E-CDF1BC7F9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F022B-A7C2-4ABC-BFE3-B65704331436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469401-B7F7-407D-9D34-37B0E6C74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02A38C-6DDF-4131-A6C3-BC57B0AE7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90776-2EA4-49C9-BBDA-28499B6DAA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018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4D4F4-D6A3-4290-9050-AC2C07850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29A0B5-5280-4CF9-95EB-69B705DE35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96225-654C-4D6F-A509-CC930C3BB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F022B-A7C2-4ABC-BFE3-B65704331436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F6E8B-1CFA-4406-A9B9-BC25D27BD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A6AE3F-F440-49EE-8975-876EFF7FB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90776-2EA4-49C9-BBDA-28499B6DAA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805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4E9C11-6D97-4327-9598-5B1D67E7C7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28854B-BE85-4F7F-A265-70F27962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B530B-76E3-4950-826B-5B88479CD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F022B-A7C2-4ABC-BFE3-B65704331436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6EB2EE-31AD-41D4-B179-1E8D1544A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90289-D8F8-40C1-A745-39F90F0F8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90776-2EA4-49C9-BBDA-28499B6DAA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274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C4975C-FE73-4EB9-A384-032DD1A18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C2D736-C505-4EAB-9438-3D9E65CBAA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6D0CFF-D215-4D04-A00B-494CE60E53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F022B-A7C2-4ABC-BFE3-B65704331436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A2C95F-6875-47BF-AD60-60987926E5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BED135-A6E0-4B32-BF4E-1E977DE11A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90776-2EA4-49C9-BBDA-28499B6DAA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20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68">
            <a:extLst>
              <a:ext uri="{FF2B5EF4-FFF2-40B4-BE49-F238E27FC236}">
                <a16:creationId xmlns:a16="http://schemas.microsoft.com/office/drawing/2014/main" id="{EE51836D-4295-4351-936F-1193114C1C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62475"/>
            <a:ext cx="2554843" cy="27755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DE7E328-0ECC-409B-B3F4-F5182F6146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5319" y="1535498"/>
            <a:ext cx="3475682" cy="2850717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FEA80B62-BC87-4D06-BDC3-E0382F487851}"/>
              </a:ext>
            </a:extLst>
          </p:cNvPr>
          <p:cNvSpPr txBox="1"/>
          <p:nvPr/>
        </p:nvSpPr>
        <p:spPr>
          <a:xfrm>
            <a:off x="3156830" y="317304"/>
            <a:ext cx="54123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Solar Cooler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1936FE43-C4C8-4E1D-94C9-8F1E60A30663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2" t="56628" r="16473" b="15187"/>
          <a:stretch/>
        </p:blipFill>
        <p:spPr bwMode="auto">
          <a:xfrm>
            <a:off x="0" y="0"/>
            <a:ext cx="2228849" cy="9198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EF188DDA-DC8D-4D74-AA8B-C2A45374F94C}"/>
              </a:ext>
            </a:extLst>
          </p:cNvPr>
          <p:cNvCxnSpPr>
            <a:cxnSpLocks/>
          </p:cNvCxnSpPr>
          <p:nvPr/>
        </p:nvCxnSpPr>
        <p:spPr>
          <a:xfrm>
            <a:off x="3045476" y="5938177"/>
            <a:ext cx="1803615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42">
            <a:extLst>
              <a:ext uri="{FF2B5EF4-FFF2-40B4-BE49-F238E27FC236}">
                <a16:creationId xmlns:a16="http://schemas.microsoft.com/office/drawing/2014/main" id="{8D16EADE-4A79-436A-B6D5-E4D0B7D981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1020" y="5024355"/>
            <a:ext cx="2087418" cy="1658651"/>
          </a:xfrm>
          <a:prstGeom prst="rect">
            <a:avLst/>
          </a:prstGeom>
        </p:spPr>
      </p:pic>
      <p:pic>
        <p:nvPicPr>
          <p:cNvPr id="1028" name="Picture 4" descr="Image result for fan icon">
            <a:extLst>
              <a:ext uri="{FF2B5EF4-FFF2-40B4-BE49-F238E27FC236}">
                <a16:creationId xmlns:a16="http://schemas.microsoft.com/office/drawing/2014/main" id="{D0A23A58-8A9C-41BC-B895-EBC03801A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8215" y="5118709"/>
            <a:ext cx="1564661" cy="156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9EA720C5-7705-4982-ACD0-A639520635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47514" y="1162475"/>
            <a:ext cx="1709738" cy="1704975"/>
          </a:xfrm>
          <a:prstGeom prst="rect">
            <a:avLst/>
          </a:prstGeom>
        </p:spPr>
      </p:pic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6107B31B-D4DC-4F1D-8456-5E0047225D16}"/>
              </a:ext>
            </a:extLst>
          </p:cNvPr>
          <p:cNvCxnSpPr>
            <a:cxnSpLocks/>
          </p:cNvCxnSpPr>
          <p:nvPr/>
        </p:nvCxnSpPr>
        <p:spPr>
          <a:xfrm>
            <a:off x="7195127" y="5924974"/>
            <a:ext cx="1866202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701C8E23-B6EE-4A0C-8528-C62F6A71B8E1}"/>
              </a:ext>
            </a:extLst>
          </p:cNvPr>
          <p:cNvCxnSpPr>
            <a:cxnSpLocks/>
          </p:cNvCxnSpPr>
          <p:nvPr/>
        </p:nvCxnSpPr>
        <p:spPr>
          <a:xfrm flipV="1">
            <a:off x="11453288" y="2984777"/>
            <a:ext cx="19363" cy="300687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278F1986-1E74-4C8B-9DF8-7635F39B2403}"/>
              </a:ext>
            </a:extLst>
          </p:cNvPr>
          <p:cNvCxnSpPr>
            <a:cxnSpLocks/>
          </p:cNvCxnSpPr>
          <p:nvPr/>
        </p:nvCxnSpPr>
        <p:spPr>
          <a:xfrm flipH="1">
            <a:off x="7795574" y="3012934"/>
            <a:ext cx="1942383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50E8D830-FC95-439D-A84C-6E5738CBB11F}"/>
              </a:ext>
            </a:extLst>
          </p:cNvPr>
          <p:cNvSpPr txBox="1"/>
          <p:nvPr/>
        </p:nvSpPr>
        <p:spPr>
          <a:xfrm>
            <a:off x="2297147" y="1462662"/>
            <a:ext cx="10381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</a:rPr>
              <a:t>High efficiency solar cells capture solar energy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A80E1FC-92EC-4CF0-9AB9-78471270304E}"/>
              </a:ext>
            </a:extLst>
          </p:cNvPr>
          <p:cNvSpPr txBox="1"/>
          <p:nvPr/>
        </p:nvSpPr>
        <p:spPr>
          <a:xfrm>
            <a:off x="843274" y="5030134"/>
            <a:ext cx="30408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</a:rPr>
              <a:t>Energy is held in high capacity battery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4CA1BFA-D56A-4F8A-A059-1BD18C371264}"/>
              </a:ext>
            </a:extLst>
          </p:cNvPr>
          <p:cNvSpPr txBox="1"/>
          <p:nvPr/>
        </p:nvSpPr>
        <p:spPr>
          <a:xfrm>
            <a:off x="4227230" y="4565073"/>
            <a:ext cx="3494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</a:rPr>
              <a:t>Power is applied to thermoelectric device (TEC) creating Peltier Effect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2E4BF8B8-A03A-45A7-BA73-18F4E8269B3E}"/>
              </a:ext>
            </a:extLst>
          </p:cNvPr>
          <p:cNvSpPr txBox="1"/>
          <p:nvPr/>
        </p:nvSpPr>
        <p:spPr>
          <a:xfrm>
            <a:off x="8798531" y="4318953"/>
            <a:ext cx="26489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</a:rPr>
              <a:t>Cold air is captured inside unit and is circulated to achieve even refrigeration temperatures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7E52BA6-BF7B-491E-8040-20DC7681C196}"/>
              </a:ext>
            </a:extLst>
          </p:cNvPr>
          <p:cNvSpPr txBox="1"/>
          <p:nvPr/>
        </p:nvSpPr>
        <p:spPr>
          <a:xfrm>
            <a:off x="9497167" y="82374"/>
            <a:ext cx="264890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</a:rPr>
              <a:t>Ultra high efficiency insulation is used to keep internal temperatures in the appropriate range and power use at a minimum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EB14BA1-E59E-4941-9F33-F587416B4151}"/>
              </a:ext>
            </a:extLst>
          </p:cNvPr>
          <p:cNvSpPr txBox="1"/>
          <p:nvPr/>
        </p:nvSpPr>
        <p:spPr>
          <a:xfrm>
            <a:off x="3389822" y="1049798"/>
            <a:ext cx="54123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Solar Powered Off-Grid Portable Refrigeration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265B66E5-BDF6-4733-AE79-1D353F82B8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279087" y="5091319"/>
            <a:ext cx="1693716" cy="1693716"/>
          </a:xfrm>
          <a:prstGeom prst="rect">
            <a:avLst/>
          </a:prstGeom>
        </p:spPr>
      </p:pic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A2E9A208-91FC-44C7-AA73-B3C2079473EB}"/>
              </a:ext>
            </a:extLst>
          </p:cNvPr>
          <p:cNvCxnSpPr>
            <a:cxnSpLocks/>
          </p:cNvCxnSpPr>
          <p:nvPr/>
        </p:nvCxnSpPr>
        <p:spPr>
          <a:xfrm>
            <a:off x="579630" y="5938177"/>
            <a:ext cx="62326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C5E5388-E004-478F-BE54-DE989B2E1C02}"/>
              </a:ext>
            </a:extLst>
          </p:cNvPr>
          <p:cNvCxnSpPr>
            <a:cxnSpLocks/>
          </p:cNvCxnSpPr>
          <p:nvPr/>
        </p:nvCxnSpPr>
        <p:spPr>
          <a:xfrm flipH="1">
            <a:off x="1201224" y="3757027"/>
            <a:ext cx="1" cy="55268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23FC01B7-4708-4A28-A596-F5CC61DFB045}"/>
              </a:ext>
            </a:extLst>
          </p:cNvPr>
          <p:cNvCxnSpPr>
            <a:cxnSpLocks/>
          </p:cNvCxnSpPr>
          <p:nvPr/>
        </p:nvCxnSpPr>
        <p:spPr>
          <a:xfrm>
            <a:off x="579630" y="4291238"/>
            <a:ext cx="65103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FD28AF5-A09C-48C4-89BD-213FB789F56B}"/>
              </a:ext>
            </a:extLst>
          </p:cNvPr>
          <p:cNvCxnSpPr>
            <a:cxnSpLocks/>
          </p:cNvCxnSpPr>
          <p:nvPr/>
        </p:nvCxnSpPr>
        <p:spPr>
          <a:xfrm flipH="1">
            <a:off x="619868" y="4278149"/>
            <a:ext cx="1" cy="166002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574D2B16-C550-4298-9401-F4AA369D3D46}"/>
              </a:ext>
            </a:extLst>
          </p:cNvPr>
          <p:cNvCxnSpPr>
            <a:cxnSpLocks/>
          </p:cNvCxnSpPr>
          <p:nvPr/>
        </p:nvCxnSpPr>
        <p:spPr>
          <a:xfrm>
            <a:off x="10821621" y="5963074"/>
            <a:ext cx="65103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4DA12034-580D-490B-84B2-5083E02160AB}"/>
              </a:ext>
            </a:extLst>
          </p:cNvPr>
          <p:cNvCxnSpPr>
            <a:cxnSpLocks/>
          </p:cNvCxnSpPr>
          <p:nvPr/>
        </p:nvCxnSpPr>
        <p:spPr>
          <a:xfrm flipV="1">
            <a:off x="9702490" y="2014962"/>
            <a:ext cx="515398" cy="49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30FCDAC-8BD0-4291-8C1E-9676BEED572B}"/>
              </a:ext>
            </a:extLst>
          </p:cNvPr>
          <p:cNvCxnSpPr>
            <a:cxnSpLocks/>
          </p:cNvCxnSpPr>
          <p:nvPr/>
        </p:nvCxnSpPr>
        <p:spPr>
          <a:xfrm flipH="1">
            <a:off x="9737957" y="1991837"/>
            <a:ext cx="1" cy="105299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35A3BF51-0A56-40B0-9000-E66DA8F662AE}"/>
              </a:ext>
            </a:extLst>
          </p:cNvPr>
          <p:cNvSpPr txBox="1"/>
          <p:nvPr/>
        </p:nvSpPr>
        <p:spPr>
          <a:xfrm>
            <a:off x="0" y="6476888"/>
            <a:ext cx="1738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www.arc34.com</a:t>
            </a:r>
          </a:p>
        </p:txBody>
      </p:sp>
    </p:spTree>
    <p:extLst>
      <p:ext uri="{BB962C8B-B14F-4D97-AF65-F5344CB8AC3E}">
        <p14:creationId xmlns:p14="http://schemas.microsoft.com/office/powerpoint/2010/main" val="4247874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5890</TotalTime>
  <Words>72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Ryan Fleming</dc:creator>
  <cp:lastModifiedBy>Ryan Fleming</cp:lastModifiedBy>
  <cp:revision>7</cp:revision>
  <dcterms:created xsi:type="dcterms:W3CDTF">2019-07-11T18:11:32Z</dcterms:created>
  <dcterms:modified xsi:type="dcterms:W3CDTF">2019-07-15T20:22:19Z</dcterms:modified>
</cp:coreProperties>
</file>