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ppt/slides/_rels/slide1.xml.rels" ContentType="application/vnd.openxmlformats-package.relationships+xml"/>
  <Override PartName="/ppt/slides/slide1.xml" ContentType="application/vnd.openxmlformats-officedocument.presentationml.slide+xml"/>
  <Override PartName="/ppt/_rels/presentation.xml.rels" ContentType="application/vnd.openxmlformats-package.relationships+xml"/>
  <Override PartName="/ppt/media/image7.png" ContentType="image/png"/>
  <Override PartName="/ppt/media/image6.png" ContentType="image/png"/>
  <Override PartName="/ppt/media/image5.png" ContentType="image/png"/>
  <Override PartName="/ppt/media/image1.png" ContentType="image/png"/>
  <Override PartName="/ppt/media/image2.png" ContentType="image/png"/>
  <Override PartName="/ppt/media/image3.png" ContentType="image/png"/>
  <Override PartName="/ppt/media/image4.png" ContentType="image/png"/>
  <Override PartName="/ppt/presentation.xml" ContentType="application/vnd.openxmlformats-officedocument.presentationml.presentation.main+xml"/>
  <Override PartName="/ppt/slideMasters/_rels/slideMaster1.xml.rels" ContentType="application/vnd.openxmlformats-package.relationship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_rels/slideLayout12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docProps/custom.xml" ContentType="application/vnd.openxmlformats-officedocument.custom-properties+xml"/>
  <Override PartName="/docProps/app.xml" ContentType="application/vnd.openxmlformats-officedocument.extended-properties+xml"/>
  <Override PartName="/docProps/core.xml" ContentType="application/vnd.openxmlformats-package.core-propertie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</p:sldMasterIdLst>
  <p:sldIdLst>
    <p:sldId id="256" r:id="rId3"/>
  </p:sldIdLst>
  <p:sldSz cx="18288000" cy="10287000"/>
  <p:notesSz cx="7772400" cy="10058400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2922120" y="2140920"/>
            <a:ext cx="12443400" cy="16099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subTitle"/>
          </p:nvPr>
        </p:nvSpPr>
        <p:spPr>
          <a:xfrm>
            <a:off x="1015920" y="4021200"/>
            <a:ext cx="16255800" cy="39409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ceHolder 1"/>
          <p:cNvSpPr>
            <a:spLocks noGrp="1"/>
          </p:cNvSpPr>
          <p:nvPr>
            <p:ph type="title"/>
          </p:nvPr>
        </p:nvSpPr>
        <p:spPr>
          <a:xfrm>
            <a:off x="2922120" y="2140920"/>
            <a:ext cx="12443400" cy="16099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9" name="PlaceHolder 2"/>
          <p:cNvSpPr>
            <a:spLocks noGrp="1"/>
          </p:cNvSpPr>
          <p:nvPr>
            <p:ph type="body"/>
          </p:nvPr>
        </p:nvSpPr>
        <p:spPr>
          <a:xfrm>
            <a:off x="1015920" y="4021200"/>
            <a:ext cx="16255800" cy="3940920"/>
          </a:xfrm>
          <a:prstGeom prst="rect">
            <a:avLst/>
          </a:prstGeom>
        </p:spPr>
        <p:txBody>
          <a:bodyPr lIns="0" rIns="0" tIns="0" bIns="0"/>
          <a:p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2922120" y="2140920"/>
            <a:ext cx="12443400" cy="16099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1" name="PlaceHolder 2"/>
          <p:cNvSpPr>
            <a:spLocks noGrp="1"/>
          </p:cNvSpPr>
          <p:nvPr>
            <p:ph type="body"/>
          </p:nvPr>
        </p:nvSpPr>
        <p:spPr>
          <a:xfrm>
            <a:off x="1015920" y="4021200"/>
            <a:ext cx="7932600" cy="3940920"/>
          </a:xfrm>
          <a:prstGeom prst="rect">
            <a:avLst/>
          </a:prstGeom>
        </p:spPr>
        <p:txBody>
          <a:bodyPr lIns="0" rIns="0" tIns="0" bIns="0"/>
          <a:p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2" name="PlaceHolder 3"/>
          <p:cNvSpPr>
            <a:spLocks noGrp="1"/>
          </p:cNvSpPr>
          <p:nvPr>
            <p:ph type="body"/>
          </p:nvPr>
        </p:nvSpPr>
        <p:spPr>
          <a:xfrm>
            <a:off x="9345600" y="4021200"/>
            <a:ext cx="7932600" cy="3940920"/>
          </a:xfrm>
          <a:prstGeom prst="rect">
            <a:avLst/>
          </a:prstGeom>
        </p:spPr>
        <p:txBody>
          <a:bodyPr lIns="0" rIns="0" tIns="0" bIns="0"/>
          <a:p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2922120" y="2140920"/>
            <a:ext cx="12443400" cy="16099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subTitle"/>
          </p:nvPr>
        </p:nvSpPr>
        <p:spPr>
          <a:xfrm>
            <a:off x="2922120" y="2140920"/>
            <a:ext cx="12443400" cy="74638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2922120" y="2140920"/>
            <a:ext cx="12443400" cy="16099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1015920" y="4021200"/>
            <a:ext cx="7932600" cy="1879560"/>
          </a:xfrm>
          <a:prstGeom prst="rect">
            <a:avLst/>
          </a:prstGeom>
        </p:spPr>
        <p:txBody>
          <a:bodyPr lIns="0" rIns="0" tIns="0" bIns="0"/>
          <a:p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1015920" y="6079680"/>
            <a:ext cx="7932600" cy="1879560"/>
          </a:xfrm>
          <a:prstGeom prst="rect">
            <a:avLst/>
          </a:prstGeom>
        </p:spPr>
        <p:txBody>
          <a:bodyPr lIns="0" rIns="0" tIns="0" bIns="0"/>
          <a:p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9345600" y="4021200"/>
            <a:ext cx="7932600" cy="3940920"/>
          </a:xfrm>
          <a:prstGeom prst="rect">
            <a:avLst/>
          </a:prstGeom>
        </p:spPr>
        <p:txBody>
          <a:bodyPr lIns="0" rIns="0" tIns="0" bIns="0"/>
          <a:p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2922120" y="2140920"/>
            <a:ext cx="12443400" cy="16099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1015920" y="4021200"/>
            <a:ext cx="7932600" cy="3940920"/>
          </a:xfrm>
          <a:prstGeom prst="rect">
            <a:avLst/>
          </a:prstGeom>
        </p:spPr>
        <p:txBody>
          <a:bodyPr lIns="0" rIns="0" tIns="0" bIns="0"/>
          <a:p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9345600" y="4021200"/>
            <a:ext cx="7932600" cy="1879560"/>
          </a:xfrm>
          <a:prstGeom prst="rect">
            <a:avLst/>
          </a:prstGeom>
        </p:spPr>
        <p:txBody>
          <a:bodyPr lIns="0" rIns="0" tIns="0" bIns="0"/>
          <a:p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9345600" y="6079680"/>
            <a:ext cx="7932600" cy="1879560"/>
          </a:xfrm>
          <a:prstGeom prst="rect">
            <a:avLst/>
          </a:prstGeom>
        </p:spPr>
        <p:txBody>
          <a:bodyPr lIns="0" rIns="0" tIns="0" bIns="0"/>
          <a:p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2922120" y="2140920"/>
            <a:ext cx="12443400" cy="16099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1015920" y="4021200"/>
            <a:ext cx="7932600" cy="1879560"/>
          </a:xfrm>
          <a:prstGeom prst="rect">
            <a:avLst/>
          </a:prstGeom>
        </p:spPr>
        <p:txBody>
          <a:bodyPr lIns="0" rIns="0" tIns="0" bIns="0"/>
          <a:p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9345600" y="4021200"/>
            <a:ext cx="7932600" cy="1879560"/>
          </a:xfrm>
          <a:prstGeom prst="rect">
            <a:avLst/>
          </a:prstGeom>
        </p:spPr>
        <p:txBody>
          <a:bodyPr lIns="0" rIns="0" tIns="0" bIns="0"/>
          <a:p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6" name="PlaceHolder 4"/>
          <p:cNvSpPr>
            <a:spLocks noGrp="1"/>
          </p:cNvSpPr>
          <p:nvPr>
            <p:ph type="body"/>
          </p:nvPr>
        </p:nvSpPr>
        <p:spPr>
          <a:xfrm>
            <a:off x="1015920" y="6079680"/>
            <a:ext cx="16255800" cy="1879560"/>
          </a:xfrm>
          <a:prstGeom prst="rect">
            <a:avLst/>
          </a:prstGeom>
        </p:spPr>
        <p:txBody>
          <a:bodyPr lIns="0" rIns="0" tIns="0" bIns="0"/>
          <a:p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2922120" y="2140920"/>
            <a:ext cx="12443400" cy="16099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body"/>
          </p:nvPr>
        </p:nvSpPr>
        <p:spPr>
          <a:xfrm>
            <a:off x="1015920" y="4021200"/>
            <a:ext cx="16255800" cy="1879560"/>
          </a:xfrm>
          <a:prstGeom prst="rect">
            <a:avLst/>
          </a:prstGeom>
        </p:spPr>
        <p:txBody>
          <a:bodyPr lIns="0" rIns="0" tIns="0" bIns="0"/>
          <a:p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 type="body"/>
          </p:nvPr>
        </p:nvSpPr>
        <p:spPr>
          <a:xfrm>
            <a:off x="1015920" y="6079680"/>
            <a:ext cx="16255800" cy="1879560"/>
          </a:xfrm>
          <a:prstGeom prst="rect">
            <a:avLst/>
          </a:prstGeom>
        </p:spPr>
        <p:txBody>
          <a:bodyPr lIns="0" rIns="0" tIns="0" bIns="0"/>
          <a:p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laceHolder 1"/>
          <p:cNvSpPr>
            <a:spLocks noGrp="1"/>
          </p:cNvSpPr>
          <p:nvPr>
            <p:ph type="title"/>
          </p:nvPr>
        </p:nvSpPr>
        <p:spPr>
          <a:xfrm>
            <a:off x="2922120" y="2140920"/>
            <a:ext cx="12443400" cy="16099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31" name="PlaceHolder 2"/>
          <p:cNvSpPr>
            <a:spLocks noGrp="1"/>
          </p:cNvSpPr>
          <p:nvPr>
            <p:ph type="body"/>
          </p:nvPr>
        </p:nvSpPr>
        <p:spPr>
          <a:xfrm>
            <a:off x="1015920" y="4021200"/>
            <a:ext cx="7932600" cy="1879560"/>
          </a:xfrm>
          <a:prstGeom prst="rect">
            <a:avLst/>
          </a:prstGeom>
        </p:spPr>
        <p:txBody>
          <a:bodyPr lIns="0" rIns="0" tIns="0" bIns="0"/>
          <a:p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32" name="PlaceHolder 3"/>
          <p:cNvSpPr>
            <a:spLocks noGrp="1"/>
          </p:cNvSpPr>
          <p:nvPr>
            <p:ph type="body"/>
          </p:nvPr>
        </p:nvSpPr>
        <p:spPr>
          <a:xfrm>
            <a:off x="9345600" y="4021200"/>
            <a:ext cx="7932600" cy="1879560"/>
          </a:xfrm>
          <a:prstGeom prst="rect">
            <a:avLst/>
          </a:prstGeom>
        </p:spPr>
        <p:txBody>
          <a:bodyPr lIns="0" rIns="0" tIns="0" bIns="0"/>
          <a:p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33" name="PlaceHolder 4"/>
          <p:cNvSpPr>
            <a:spLocks noGrp="1"/>
          </p:cNvSpPr>
          <p:nvPr>
            <p:ph type="body"/>
          </p:nvPr>
        </p:nvSpPr>
        <p:spPr>
          <a:xfrm>
            <a:off x="9345600" y="6079680"/>
            <a:ext cx="7932600" cy="1879560"/>
          </a:xfrm>
          <a:prstGeom prst="rect">
            <a:avLst/>
          </a:prstGeom>
        </p:spPr>
        <p:txBody>
          <a:bodyPr lIns="0" rIns="0" tIns="0" bIns="0"/>
          <a:p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34" name="PlaceHolder 5"/>
          <p:cNvSpPr>
            <a:spLocks noGrp="1"/>
          </p:cNvSpPr>
          <p:nvPr>
            <p:ph type="body"/>
          </p:nvPr>
        </p:nvSpPr>
        <p:spPr>
          <a:xfrm>
            <a:off x="1015920" y="6079680"/>
            <a:ext cx="7932600" cy="1879560"/>
          </a:xfrm>
          <a:prstGeom prst="rect">
            <a:avLst/>
          </a:prstGeom>
        </p:spPr>
        <p:txBody>
          <a:bodyPr lIns="0" rIns="0" tIns="0" bIns="0"/>
          <a:p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2922120" y="2140920"/>
            <a:ext cx="12443400" cy="16099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 type="body"/>
          </p:nvPr>
        </p:nvSpPr>
        <p:spPr>
          <a:xfrm>
            <a:off x="1015920" y="4021200"/>
            <a:ext cx="16255800" cy="3940920"/>
          </a:xfrm>
          <a:prstGeom prst="rect">
            <a:avLst/>
          </a:prstGeom>
        </p:spPr>
        <p:txBody>
          <a:bodyPr lIns="0" rIns="0" tIns="0" bIns="0"/>
          <a:p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 type="body"/>
          </p:nvPr>
        </p:nvSpPr>
        <p:spPr>
          <a:xfrm>
            <a:off x="1015920" y="4021200"/>
            <a:ext cx="16255800" cy="3940920"/>
          </a:xfrm>
          <a:prstGeom prst="rect">
            <a:avLst/>
          </a:prstGeom>
        </p:spPr>
        <p:txBody>
          <a:bodyPr lIns="0" rIns="0" tIns="0" bIns="0"/>
          <a:p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pic>
        <p:nvPicPr>
          <p:cNvPr id="38" name="" descr=""/>
          <p:cNvPicPr/>
          <p:nvPr/>
        </p:nvPicPr>
        <p:blipFill>
          <a:blip r:embed="rId2"/>
          <a:stretch/>
        </p:blipFill>
        <p:spPr>
          <a:xfrm>
            <a:off x="6674040" y="4020840"/>
            <a:ext cx="4939200" cy="3940920"/>
          </a:xfrm>
          <a:prstGeom prst="rect">
            <a:avLst/>
          </a:prstGeom>
          <a:ln>
            <a:noFill/>
          </a:ln>
        </p:spPr>
      </p:pic>
      <p:pic>
        <p:nvPicPr>
          <p:cNvPr id="39" name="" descr=""/>
          <p:cNvPicPr/>
          <p:nvPr/>
        </p:nvPicPr>
        <p:blipFill>
          <a:blip r:embed="rId3"/>
          <a:stretch/>
        </p:blipFill>
        <p:spPr>
          <a:xfrm>
            <a:off x="6674040" y="4020840"/>
            <a:ext cx="4939200" cy="3940920"/>
          </a:xfrm>
          <a:prstGeom prst="rect">
            <a:avLst/>
          </a:prstGeom>
          <a:ln>
            <a:noFill/>
          </a:ln>
        </p:spPr>
      </p:pic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CustomShape 1"/>
          <p:cNvSpPr/>
          <p:nvPr/>
        </p:nvSpPr>
        <p:spPr>
          <a:xfrm>
            <a:off x="0" y="0"/>
            <a:ext cx="18287640" cy="10286640"/>
          </a:xfrm>
          <a:custGeom>
            <a:avLst/>
            <a:gdLst/>
            <a:ah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" name="PlaceHolder 2"/>
          <p:cNvSpPr>
            <a:spLocks noGrp="1"/>
          </p:cNvSpPr>
          <p:nvPr>
            <p:ph type="title"/>
          </p:nvPr>
        </p:nvSpPr>
        <p:spPr>
          <a:xfrm>
            <a:off x="2922120" y="2140920"/>
            <a:ext cx="12443400" cy="1609920"/>
          </a:xfrm>
          <a:prstGeom prst="rect">
            <a:avLst/>
          </a:prstGeom>
        </p:spPr>
        <p:txBody>
          <a:bodyPr lIns="0" rIns="0" tIns="0" bIns="0"/>
          <a:p>
            <a:pPr algn="ctr"/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body"/>
          </p:nvPr>
        </p:nvSpPr>
        <p:spPr>
          <a:xfrm>
            <a:off x="1015920" y="4021200"/>
            <a:ext cx="16255800" cy="3940920"/>
          </a:xfrm>
          <a:prstGeom prst="rect">
            <a:avLst/>
          </a:prstGeom>
        </p:spPr>
        <p:txBody>
          <a:bodyPr lIns="0" rIns="0" tIns="0" bIns="0"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Click to edit the outline text format</a:t>
            </a:r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lvl="1" marL="864000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Second Outline Level</a:t>
            </a:r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lvl="2" marL="1296000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Third Outline Level</a:t>
            </a:r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lvl="3" marL="1728000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Fourth Outline Level</a:t>
            </a:r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lvl="4" marL="2160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Fifth Outline Level</a:t>
            </a:r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lvl="5" marL="2592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Sixth Outline Level</a:t>
            </a:r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lvl="6" marL="3024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Seventh Outline Level</a:t>
            </a:r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ftr"/>
          </p:nvPr>
        </p:nvSpPr>
        <p:spPr>
          <a:xfrm>
            <a:off x="6217920" y="9567000"/>
            <a:ext cx="5851800" cy="514080"/>
          </a:xfrm>
          <a:prstGeom prst="rect">
            <a:avLst/>
          </a:prstGeom>
        </p:spPr>
        <p:txBody>
          <a:bodyPr lIns="0" rIns="0" tIns="0" bIns="0"/>
          <a:p>
            <a:endParaRPr b="0" lang="en-US" sz="2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dt"/>
          </p:nvPr>
        </p:nvSpPr>
        <p:spPr>
          <a:xfrm>
            <a:off x="914400" y="9567000"/>
            <a:ext cx="4205880" cy="514080"/>
          </a:xfrm>
          <a:prstGeom prst="rect">
            <a:avLst/>
          </a:prstGeom>
        </p:spPr>
        <p:txBody>
          <a:bodyPr lIns="0" rIns="0" tIns="0" bIns="0"/>
          <a:p>
            <a:endParaRPr b="0" lang="en-US" sz="2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5" name="PlaceHolder 6"/>
          <p:cNvSpPr>
            <a:spLocks noGrp="1"/>
          </p:cNvSpPr>
          <p:nvPr>
            <p:ph type="sldNum"/>
          </p:nvPr>
        </p:nvSpPr>
        <p:spPr>
          <a:xfrm>
            <a:off x="13167360" y="9567000"/>
            <a:ext cx="4205880" cy="514080"/>
          </a:xfrm>
          <a:prstGeom prst="rect">
            <a:avLst/>
          </a:prstGeom>
        </p:spPr>
        <p:txBody>
          <a:bodyPr lIns="0" rIns="0" tIns="0" bIns="0"/>
          <a:p>
            <a:pPr algn="r">
              <a:lnSpc>
                <a:spcPct val="100000"/>
              </a:lnSpc>
            </a:pPr>
            <a:fld id="{252B5572-B0B1-454C-9F3B-73E7B3CBD73C}" type="slidenum">
              <a:rPr b="0" lang="en-US" sz="1400" spc="-1" strike="noStrike">
                <a:solidFill>
                  <a:srgbClr val="b2b2b2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&lt;number&gt;</a:t>
            </a:fld>
            <a:endParaRPr b="0" lang="en-US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image" Target="../media/image4.png"/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5" Type="http://schemas.openxmlformats.org/officeDocument/2006/relationships/image" Target="../media/image7.png"/><Relationship Id="rId6" Type="http://schemas.openxmlformats.org/officeDocument/2006/relationships/slideLayout" Target="../slideLayouts/slideLayout1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Shape 1"/>
          <p:cNvSpPr txBox="1"/>
          <p:nvPr/>
        </p:nvSpPr>
        <p:spPr>
          <a:xfrm>
            <a:off x="2922120" y="2140920"/>
            <a:ext cx="12443400" cy="1730160"/>
          </a:xfrm>
          <a:prstGeom prst="rect">
            <a:avLst/>
          </a:prstGeom>
          <a:noFill/>
          <a:ln>
            <a:noFill/>
          </a:ln>
        </p:spPr>
        <p:txBody>
          <a:bodyPr lIns="0" rIns="0" tIns="12240" bIns="0"/>
          <a:p>
            <a:pPr marL="12600">
              <a:lnSpc>
                <a:spcPct val="100000"/>
              </a:lnSpc>
            </a:pPr>
            <a:r>
              <a:rPr b="1" lang="en-US" sz="9600" spc="-398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Verdana"/>
              </a:rPr>
              <a:t>Water4ThePeople</a:t>
            </a:r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41" name="CustomShape 2"/>
          <p:cNvSpPr/>
          <p:nvPr/>
        </p:nvSpPr>
        <p:spPr>
          <a:xfrm>
            <a:off x="1236960" y="5455080"/>
            <a:ext cx="120240" cy="120240"/>
          </a:xfrm>
          <a:prstGeom prst="rect">
            <a:avLst/>
          </a:prstGeom>
          <a:blipFill>
            <a:blip r:embed="rId1"/>
            <a:stretch>
              <a:fillRect/>
            </a:stretch>
          </a:blip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2" name="CustomShape 3"/>
          <p:cNvSpPr/>
          <p:nvPr/>
        </p:nvSpPr>
        <p:spPr>
          <a:xfrm>
            <a:off x="1236960" y="6014520"/>
            <a:ext cx="120240" cy="12024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3" name="CustomShape 4"/>
          <p:cNvSpPr/>
          <p:nvPr/>
        </p:nvSpPr>
        <p:spPr>
          <a:xfrm>
            <a:off x="1236960" y="6573960"/>
            <a:ext cx="120240" cy="1202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4" name="CustomShape 5"/>
          <p:cNvSpPr/>
          <p:nvPr/>
        </p:nvSpPr>
        <p:spPr>
          <a:xfrm>
            <a:off x="1236960" y="7133400"/>
            <a:ext cx="120240" cy="12024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5" name="CustomShape 6"/>
          <p:cNvSpPr/>
          <p:nvPr/>
        </p:nvSpPr>
        <p:spPr>
          <a:xfrm>
            <a:off x="1236960" y="7692840"/>
            <a:ext cx="120240" cy="12024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6" name="CustomShape 7"/>
          <p:cNvSpPr/>
          <p:nvPr/>
        </p:nvSpPr>
        <p:spPr>
          <a:xfrm>
            <a:off x="1015920" y="4021200"/>
            <a:ext cx="15777360" cy="43236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600" bIns="0"/>
          <a:p>
            <a:pPr marL="12600">
              <a:lnSpc>
                <a:spcPct val="114000"/>
              </a:lnSpc>
            </a:pPr>
            <a:r>
              <a:rPr b="0" lang="en-US" sz="3200" spc="-4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We are working on</a:t>
            </a:r>
            <a:r>
              <a:rPr b="0" lang="en-US" sz="3200" spc="4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 </a:t>
            </a:r>
            <a:r>
              <a:rPr b="0" lang="en-US" sz="3200" spc="-4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creating</a:t>
            </a:r>
            <a:r>
              <a:rPr b="0" lang="en-US" sz="32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 a</a:t>
            </a:r>
            <a:r>
              <a:rPr b="0" lang="en-US" sz="32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	</a:t>
            </a:r>
            <a:r>
              <a:rPr b="0" lang="en-US" sz="3200" spc="-4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sustainable solution to the world's water scarcity problem  utilizing:</a:t>
            </a:r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540360">
              <a:lnSpc>
                <a:spcPct val="114000"/>
              </a:lnSpc>
            </a:pPr>
            <a:r>
              <a:rPr b="0" lang="en-US" sz="3200" spc="-4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Solar to water harvesting  Reverse HVAC</a:t>
            </a:r>
            <a:r>
              <a:rPr b="0" lang="en-US" sz="3200" spc="-83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 </a:t>
            </a:r>
            <a:r>
              <a:rPr b="0" lang="en-US" sz="3200" spc="-4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technologies</a:t>
            </a:r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540360">
              <a:lnSpc>
                <a:spcPct val="100000"/>
              </a:lnSpc>
            </a:pPr>
            <a:r>
              <a:rPr b="0" lang="en-US" sz="3200" spc="-4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Proprietary CAES modules we</a:t>
            </a:r>
            <a:r>
              <a:rPr b="0" lang="en-US" sz="3200" spc="-9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 </a:t>
            </a:r>
            <a:r>
              <a:rPr b="0" lang="en-US" sz="3200" spc="-4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developed</a:t>
            </a:r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540360">
              <a:lnSpc>
                <a:spcPct val="114000"/>
              </a:lnSpc>
            </a:pPr>
            <a:r>
              <a:rPr b="0" lang="en-US" sz="32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A </a:t>
            </a:r>
            <a:r>
              <a:rPr b="0" lang="en-US" sz="3200" spc="-4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control systems (PLCs or custom micro-electronics)  Years worth of validated</a:t>
            </a:r>
            <a:r>
              <a:rPr b="0" lang="en-US" sz="3200" spc="-12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 </a:t>
            </a:r>
            <a:r>
              <a:rPr b="0" lang="en-US" sz="3200" spc="-4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research</a:t>
            </a:r>
            <a:endParaRPr b="0" lang="en-US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timing>
    <p:tnLst>
      <p:par>
        <p:cTn id="1" dur="indefinite" restart="never" nodeType="tmRoot">
          <p:childTnLst>
            <p:seq>
              <p:cTn id="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LibreOffice/5.1.6.2$Linux_X86_64 LibreOffice_project/10m0$Build-2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2019-07-16T13:12:29Z</dcterms:created>
  <dc:creator>Andrew Kamal</dc:creator>
  <dc:description/>
  <cp:keywords>DADf1adOqd0 BAC44neIHWc</cp:keywords>
  <dc:language>en-US</dc:language>
  <cp:lastModifiedBy/>
  <dcterms:modified xsi:type="dcterms:W3CDTF">2019-07-16T09:12:54Z</dcterms:modified>
  <cp:revision>1</cp:revision>
  <dc:subject/>
  <dc:title>Water4ThePeople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12.0000</vt:lpwstr>
  </property>
  <property fmtid="{D5CDD505-2E9C-101B-9397-08002B2CF9AE}" pid="3" name="Created">
    <vt:filetime>2019-07-16T00:00:00Z</vt:filetime>
  </property>
  <property fmtid="{D5CDD505-2E9C-101B-9397-08002B2CF9AE}" pid="4" name="Creator">
    <vt:lpwstr>Canva</vt:lpwstr>
  </property>
  <property fmtid="{D5CDD505-2E9C-101B-9397-08002B2CF9AE}" pid="5" name="HyperlinksChanged">
    <vt:bool>0</vt:bool>
  </property>
  <property fmtid="{D5CDD505-2E9C-101B-9397-08002B2CF9AE}" pid="6" name="LastSaved">
    <vt:filetime>2019-07-16T00:00:00Z</vt:filetime>
  </property>
  <property fmtid="{D5CDD505-2E9C-101B-9397-08002B2CF9AE}" pid="7" name="LinksUpToDate">
    <vt:bool>0</vt:bool>
  </property>
  <property fmtid="{D5CDD505-2E9C-101B-9397-08002B2CF9AE}" pid="8" name="PresentationFormat">
    <vt:lpwstr>On-screen Show (4:3)</vt:lpwstr>
  </property>
  <property fmtid="{D5CDD505-2E9C-101B-9397-08002B2CF9AE}" pid="9" name="ScaleCrop">
    <vt:bool>0</vt:bool>
  </property>
  <property fmtid="{D5CDD505-2E9C-101B-9397-08002B2CF9AE}" pid="10" name="ShareDoc">
    <vt:bool>0</vt:bool>
  </property>
</Properties>
</file>