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527" r:id="rId5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33C"/>
    <a:srgbClr val="E18300"/>
    <a:srgbClr val="FFDA70"/>
    <a:srgbClr val="FFC800"/>
    <a:srgbClr val="FFAA00"/>
    <a:srgbClr val="0A7832"/>
    <a:srgbClr val="0A7828"/>
    <a:srgbClr val="0A7228"/>
    <a:srgbClr val="9B9B9B"/>
    <a:srgbClr val="FFE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0" d="100"/>
          <a:sy n="80" d="100"/>
        </p:scale>
        <p:origin x="82" y="202"/>
      </p:cViewPr>
      <p:guideLst>
        <p:guide orient="horz" pos="2176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CCF8C4-AE8F-43DE-9602-D1B2A7B6E4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5A1263-B86C-4FD3-A66B-54EAA711AE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426BD-E17F-4764-AD4B-233F514BBAC8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A9750-17D9-4C3D-AA6D-43C607E379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8F409-AD41-42D9-AB40-8EEFFE5136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DAF53-FBBA-4F17-B20E-53978F21E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55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BD400-178C-4E46-8B1C-98070CB60EB4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4800" y="6096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CC8D5-6D68-A443-97C0-91AE597713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CC8D5-6D68-A443-97C0-91AE5977134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435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905000"/>
            <a:ext cx="10360501" cy="2079624"/>
          </a:xfrm>
        </p:spPr>
        <p:txBody>
          <a:bodyPr>
            <a:noAutofit/>
          </a:bodyPr>
          <a:lstStyle>
            <a:lvl1pPr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814" y="4038600"/>
            <a:ext cx="10363198" cy="762000"/>
          </a:xfrm>
        </p:spPr>
        <p:txBody>
          <a:bodyPr/>
          <a:lstStyle>
            <a:lvl1pPr marL="0" indent="0" algn="ctr">
              <a:buNone/>
              <a:defRPr>
                <a:solidFill>
                  <a:srgbClr val="70A0D7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gradFill>
          <a:gsLst>
            <a:gs pos="0">
              <a:srgbClr val="FF733C"/>
            </a:gs>
            <a:gs pos="54000">
              <a:srgbClr val="FF733C"/>
            </a:gs>
            <a:gs pos="100000">
              <a:srgbClr val="FF8C19"/>
            </a:gs>
          </a:gsLst>
          <a:lin ang="19320000" scaled="0"/>
        </a:gra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Shape 153"/>
          <p:cNvGrpSpPr/>
          <p:nvPr/>
        </p:nvGrpSpPr>
        <p:grpSpPr>
          <a:xfrm>
            <a:off x="10361612" y="5791200"/>
            <a:ext cx="1659556" cy="922216"/>
            <a:chOff x="4056062" y="2305050"/>
            <a:chExt cx="4071937" cy="2262188"/>
          </a:xfrm>
        </p:grpSpPr>
        <p:sp>
          <p:nvSpPr>
            <p:cNvPr id="154" name="Shape 154"/>
            <p:cNvSpPr/>
            <p:nvPr/>
          </p:nvSpPr>
          <p:spPr>
            <a:xfrm>
              <a:off x="5259387" y="2684463"/>
              <a:ext cx="314324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368"/>
                  </a:moveTo>
                  <a:cubicBezTo>
                    <a:pt x="46363" y="59368"/>
                    <a:pt x="46363" y="59368"/>
                    <a:pt x="46363" y="59368"/>
                  </a:cubicBezTo>
                  <a:cubicBezTo>
                    <a:pt x="46363" y="98526"/>
                    <a:pt x="46363" y="98526"/>
                    <a:pt x="46363" y="98526"/>
                  </a:cubicBezTo>
                  <a:cubicBezTo>
                    <a:pt x="46363" y="102315"/>
                    <a:pt x="51818" y="104842"/>
                    <a:pt x="60000" y="104842"/>
                  </a:cubicBezTo>
                  <a:cubicBezTo>
                    <a:pt x="70909" y="104842"/>
                    <a:pt x="73636" y="102315"/>
                    <a:pt x="73636" y="98526"/>
                  </a:cubicBezTo>
                  <a:cubicBezTo>
                    <a:pt x="73636" y="66947"/>
                    <a:pt x="73636" y="66947"/>
                    <a:pt x="73636" y="66947"/>
                  </a:cubicBezTo>
                  <a:cubicBezTo>
                    <a:pt x="120000" y="66947"/>
                    <a:pt x="120000" y="66947"/>
                    <a:pt x="120000" y="66947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100909" y="120000"/>
                    <a:pt x="60000" y="120000"/>
                  </a:cubicBezTo>
                  <a:cubicBezTo>
                    <a:pt x="19090" y="120000"/>
                    <a:pt x="0" y="112421"/>
                    <a:pt x="0" y="98526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19090" y="0"/>
                    <a:pt x="60000" y="0"/>
                  </a:cubicBezTo>
                  <a:cubicBezTo>
                    <a:pt x="100909" y="0"/>
                    <a:pt x="120000" y="6315"/>
                    <a:pt x="120000" y="20210"/>
                  </a:cubicBezTo>
                  <a:lnTo>
                    <a:pt x="120000" y="59368"/>
                  </a:lnTo>
                  <a:close/>
                  <a:moveTo>
                    <a:pt x="73636" y="45473"/>
                  </a:moveTo>
                  <a:cubicBezTo>
                    <a:pt x="73636" y="20210"/>
                    <a:pt x="73636" y="20210"/>
                    <a:pt x="73636" y="20210"/>
                  </a:cubicBezTo>
                  <a:cubicBezTo>
                    <a:pt x="73636" y="15157"/>
                    <a:pt x="70909" y="12631"/>
                    <a:pt x="60000" y="12631"/>
                  </a:cubicBezTo>
                  <a:cubicBezTo>
                    <a:pt x="51818" y="12631"/>
                    <a:pt x="46363" y="15157"/>
                    <a:pt x="46363" y="20210"/>
                  </a:cubicBezTo>
                  <a:cubicBezTo>
                    <a:pt x="46363" y="45473"/>
                    <a:pt x="46363" y="45473"/>
                    <a:pt x="46363" y="45473"/>
                  </a:cubicBezTo>
                  <a:lnTo>
                    <a:pt x="73636" y="45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Shape 155"/>
            <p:cNvSpPr/>
            <p:nvPr/>
          </p:nvSpPr>
          <p:spPr>
            <a:xfrm>
              <a:off x="5816600" y="2684463"/>
              <a:ext cx="315912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368"/>
                  </a:moveTo>
                  <a:cubicBezTo>
                    <a:pt x="46363" y="59368"/>
                    <a:pt x="46363" y="59368"/>
                    <a:pt x="46363" y="59368"/>
                  </a:cubicBezTo>
                  <a:cubicBezTo>
                    <a:pt x="46363" y="98526"/>
                    <a:pt x="46363" y="98526"/>
                    <a:pt x="46363" y="98526"/>
                  </a:cubicBezTo>
                  <a:cubicBezTo>
                    <a:pt x="46363" y="102315"/>
                    <a:pt x="51818" y="104842"/>
                    <a:pt x="60000" y="104842"/>
                  </a:cubicBezTo>
                  <a:cubicBezTo>
                    <a:pt x="68181" y="104842"/>
                    <a:pt x="73636" y="102315"/>
                    <a:pt x="73636" y="98526"/>
                  </a:cubicBezTo>
                  <a:cubicBezTo>
                    <a:pt x="73636" y="66947"/>
                    <a:pt x="73636" y="66947"/>
                    <a:pt x="73636" y="66947"/>
                  </a:cubicBezTo>
                  <a:cubicBezTo>
                    <a:pt x="120000" y="66947"/>
                    <a:pt x="120000" y="66947"/>
                    <a:pt x="120000" y="66947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100909" y="120000"/>
                    <a:pt x="60000" y="120000"/>
                  </a:cubicBezTo>
                  <a:cubicBezTo>
                    <a:pt x="19090" y="120000"/>
                    <a:pt x="0" y="112421"/>
                    <a:pt x="0" y="98526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19090" y="0"/>
                    <a:pt x="60000" y="0"/>
                  </a:cubicBezTo>
                  <a:cubicBezTo>
                    <a:pt x="100909" y="0"/>
                    <a:pt x="120000" y="6315"/>
                    <a:pt x="120000" y="20210"/>
                  </a:cubicBezTo>
                  <a:lnTo>
                    <a:pt x="120000" y="59368"/>
                  </a:lnTo>
                  <a:close/>
                  <a:moveTo>
                    <a:pt x="73636" y="45473"/>
                  </a:moveTo>
                  <a:cubicBezTo>
                    <a:pt x="73636" y="20210"/>
                    <a:pt x="73636" y="20210"/>
                    <a:pt x="73636" y="20210"/>
                  </a:cubicBezTo>
                  <a:cubicBezTo>
                    <a:pt x="73636" y="15157"/>
                    <a:pt x="68181" y="12631"/>
                    <a:pt x="60000" y="12631"/>
                  </a:cubicBezTo>
                  <a:cubicBezTo>
                    <a:pt x="51818" y="12631"/>
                    <a:pt x="46363" y="15157"/>
                    <a:pt x="46363" y="20210"/>
                  </a:cubicBezTo>
                  <a:cubicBezTo>
                    <a:pt x="46363" y="45473"/>
                    <a:pt x="46363" y="45473"/>
                    <a:pt x="46363" y="45473"/>
                  </a:cubicBezTo>
                  <a:lnTo>
                    <a:pt x="73636" y="45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Shape 156"/>
            <p:cNvSpPr/>
            <p:nvPr/>
          </p:nvSpPr>
          <p:spPr>
            <a:xfrm>
              <a:off x="6167437" y="2684463"/>
              <a:ext cx="322263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18736"/>
                  </a:moveTo>
                  <a:cubicBezTo>
                    <a:pt x="72000" y="118736"/>
                    <a:pt x="72000" y="118736"/>
                    <a:pt x="72000" y="118736"/>
                  </a:cubicBezTo>
                  <a:cubicBezTo>
                    <a:pt x="72000" y="114947"/>
                    <a:pt x="72000" y="114947"/>
                    <a:pt x="72000" y="114947"/>
                  </a:cubicBezTo>
                  <a:cubicBezTo>
                    <a:pt x="69333" y="118736"/>
                    <a:pt x="58666" y="120000"/>
                    <a:pt x="40000" y="120000"/>
                  </a:cubicBezTo>
                  <a:cubicBezTo>
                    <a:pt x="13333" y="120000"/>
                    <a:pt x="0" y="114947"/>
                    <a:pt x="0" y="104842"/>
                  </a:cubicBezTo>
                  <a:cubicBezTo>
                    <a:pt x="0" y="66947"/>
                    <a:pt x="0" y="66947"/>
                    <a:pt x="0" y="66947"/>
                  </a:cubicBezTo>
                  <a:cubicBezTo>
                    <a:pt x="0" y="61894"/>
                    <a:pt x="2666" y="58105"/>
                    <a:pt x="10666" y="55578"/>
                  </a:cubicBezTo>
                  <a:cubicBezTo>
                    <a:pt x="16000" y="51789"/>
                    <a:pt x="29333" y="48000"/>
                    <a:pt x="50666" y="42947"/>
                  </a:cubicBezTo>
                  <a:cubicBezTo>
                    <a:pt x="64000" y="40421"/>
                    <a:pt x="72000" y="37894"/>
                    <a:pt x="72000" y="36631"/>
                  </a:cubicBezTo>
                  <a:cubicBezTo>
                    <a:pt x="72000" y="20210"/>
                    <a:pt x="72000" y="20210"/>
                    <a:pt x="72000" y="20210"/>
                  </a:cubicBezTo>
                  <a:cubicBezTo>
                    <a:pt x="72000" y="15157"/>
                    <a:pt x="69333" y="12631"/>
                    <a:pt x="58666" y="12631"/>
                  </a:cubicBezTo>
                  <a:cubicBezTo>
                    <a:pt x="50666" y="12631"/>
                    <a:pt x="45333" y="15157"/>
                    <a:pt x="45333" y="20210"/>
                  </a:cubicBezTo>
                  <a:cubicBezTo>
                    <a:pt x="45333" y="37894"/>
                    <a:pt x="45333" y="37894"/>
                    <a:pt x="45333" y="37894"/>
                  </a:cubicBezTo>
                  <a:cubicBezTo>
                    <a:pt x="0" y="37894"/>
                    <a:pt x="0" y="37894"/>
                    <a:pt x="0" y="37894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21333" y="0"/>
                    <a:pt x="58666" y="0"/>
                  </a:cubicBezTo>
                  <a:cubicBezTo>
                    <a:pt x="98666" y="0"/>
                    <a:pt x="120000" y="6315"/>
                    <a:pt x="120000" y="20210"/>
                  </a:cubicBezTo>
                  <a:lnTo>
                    <a:pt x="120000" y="118736"/>
                  </a:lnTo>
                  <a:close/>
                  <a:moveTo>
                    <a:pt x="72000" y="98526"/>
                  </a:moveTo>
                  <a:cubicBezTo>
                    <a:pt x="72000" y="55578"/>
                    <a:pt x="72000" y="55578"/>
                    <a:pt x="72000" y="55578"/>
                  </a:cubicBezTo>
                  <a:cubicBezTo>
                    <a:pt x="56000" y="56842"/>
                    <a:pt x="45333" y="59368"/>
                    <a:pt x="45333" y="63157"/>
                  </a:cubicBezTo>
                  <a:cubicBezTo>
                    <a:pt x="45333" y="98526"/>
                    <a:pt x="45333" y="98526"/>
                    <a:pt x="45333" y="98526"/>
                  </a:cubicBezTo>
                  <a:cubicBezTo>
                    <a:pt x="45333" y="102315"/>
                    <a:pt x="50666" y="104842"/>
                    <a:pt x="58666" y="104842"/>
                  </a:cubicBezTo>
                  <a:cubicBezTo>
                    <a:pt x="69333" y="104842"/>
                    <a:pt x="72000" y="102315"/>
                    <a:pt x="72000" y="98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Shape 157"/>
            <p:cNvSpPr/>
            <p:nvPr/>
          </p:nvSpPr>
          <p:spPr>
            <a:xfrm>
              <a:off x="6524625" y="2684463"/>
              <a:ext cx="315912" cy="673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5957"/>
                  </a:moveTo>
                  <a:cubicBezTo>
                    <a:pt x="73636" y="45957"/>
                    <a:pt x="73636" y="45957"/>
                    <a:pt x="73636" y="45957"/>
                  </a:cubicBezTo>
                  <a:cubicBezTo>
                    <a:pt x="73636" y="20425"/>
                    <a:pt x="73636" y="20425"/>
                    <a:pt x="73636" y="20425"/>
                  </a:cubicBezTo>
                  <a:cubicBezTo>
                    <a:pt x="73636" y="15319"/>
                    <a:pt x="68181" y="12765"/>
                    <a:pt x="60000" y="12765"/>
                  </a:cubicBezTo>
                  <a:cubicBezTo>
                    <a:pt x="51818" y="12765"/>
                    <a:pt x="46363" y="15319"/>
                    <a:pt x="46363" y="20425"/>
                  </a:cubicBezTo>
                  <a:cubicBezTo>
                    <a:pt x="46363" y="120000"/>
                    <a:pt x="46363" y="120000"/>
                    <a:pt x="46363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363" y="0"/>
                    <a:pt x="46363" y="0"/>
                    <a:pt x="46363" y="0"/>
                  </a:cubicBezTo>
                  <a:cubicBezTo>
                    <a:pt x="46363" y="3829"/>
                    <a:pt x="46363" y="3829"/>
                    <a:pt x="46363" y="3829"/>
                  </a:cubicBezTo>
                  <a:cubicBezTo>
                    <a:pt x="54545" y="1276"/>
                    <a:pt x="68181" y="0"/>
                    <a:pt x="84545" y="0"/>
                  </a:cubicBezTo>
                  <a:cubicBezTo>
                    <a:pt x="92727" y="0"/>
                    <a:pt x="100909" y="1276"/>
                    <a:pt x="109090" y="5106"/>
                  </a:cubicBezTo>
                  <a:cubicBezTo>
                    <a:pt x="117272" y="8936"/>
                    <a:pt x="120000" y="14042"/>
                    <a:pt x="120000" y="20425"/>
                  </a:cubicBezTo>
                  <a:lnTo>
                    <a:pt x="120000" y="459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Shape 158"/>
            <p:cNvSpPr/>
            <p:nvPr/>
          </p:nvSpPr>
          <p:spPr>
            <a:xfrm>
              <a:off x="6869113" y="2684463"/>
              <a:ext cx="322263" cy="673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74666" y="120000"/>
                    <a:pt x="74666" y="120000"/>
                    <a:pt x="74666" y="120000"/>
                  </a:cubicBezTo>
                  <a:cubicBezTo>
                    <a:pt x="74666" y="20425"/>
                    <a:pt x="74666" y="20425"/>
                    <a:pt x="74666" y="20425"/>
                  </a:cubicBezTo>
                  <a:cubicBezTo>
                    <a:pt x="74666" y="15319"/>
                    <a:pt x="69333" y="12765"/>
                    <a:pt x="61333" y="12765"/>
                  </a:cubicBezTo>
                  <a:cubicBezTo>
                    <a:pt x="50666" y="12765"/>
                    <a:pt x="48000" y="15319"/>
                    <a:pt x="48000" y="20425"/>
                  </a:cubicBezTo>
                  <a:cubicBezTo>
                    <a:pt x="48000" y="120000"/>
                    <a:pt x="48000" y="120000"/>
                    <a:pt x="4800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000" y="0"/>
                    <a:pt x="48000" y="0"/>
                    <a:pt x="48000" y="0"/>
                  </a:cubicBezTo>
                  <a:cubicBezTo>
                    <a:pt x="48000" y="3829"/>
                    <a:pt x="48000" y="3829"/>
                    <a:pt x="48000" y="3829"/>
                  </a:cubicBezTo>
                  <a:cubicBezTo>
                    <a:pt x="56000" y="1276"/>
                    <a:pt x="69333" y="0"/>
                    <a:pt x="82666" y="0"/>
                  </a:cubicBezTo>
                  <a:cubicBezTo>
                    <a:pt x="93333" y="0"/>
                    <a:pt x="101333" y="1276"/>
                    <a:pt x="109333" y="5106"/>
                  </a:cubicBezTo>
                  <a:cubicBezTo>
                    <a:pt x="117333" y="8936"/>
                    <a:pt x="120000" y="14042"/>
                    <a:pt x="120000" y="20425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Shape 159"/>
            <p:cNvSpPr/>
            <p:nvPr/>
          </p:nvSpPr>
          <p:spPr>
            <a:xfrm>
              <a:off x="7219950" y="2547938"/>
              <a:ext cx="120649" cy="8096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495"/>
                  </a:moveTo>
                  <a:cubicBezTo>
                    <a:pt x="0" y="6371"/>
                    <a:pt x="7058" y="4247"/>
                    <a:pt x="21176" y="2123"/>
                  </a:cubicBezTo>
                  <a:cubicBezTo>
                    <a:pt x="35294" y="1061"/>
                    <a:pt x="49411" y="0"/>
                    <a:pt x="63529" y="0"/>
                  </a:cubicBezTo>
                  <a:cubicBezTo>
                    <a:pt x="77647" y="0"/>
                    <a:pt x="91764" y="1061"/>
                    <a:pt x="105882" y="2123"/>
                  </a:cubicBezTo>
                  <a:cubicBezTo>
                    <a:pt x="112941" y="4247"/>
                    <a:pt x="120000" y="6371"/>
                    <a:pt x="120000" y="8495"/>
                  </a:cubicBezTo>
                  <a:cubicBezTo>
                    <a:pt x="120000" y="11681"/>
                    <a:pt x="112941" y="13805"/>
                    <a:pt x="105882" y="14867"/>
                  </a:cubicBezTo>
                  <a:cubicBezTo>
                    <a:pt x="91764" y="16991"/>
                    <a:pt x="77647" y="18053"/>
                    <a:pt x="63529" y="18053"/>
                  </a:cubicBezTo>
                  <a:cubicBezTo>
                    <a:pt x="42352" y="18053"/>
                    <a:pt x="28235" y="16991"/>
                    <a:pt x="21176" y="14867"/>
                  </a:cubicBezTo>
                  <a:cubicBezTo>
                    <a:pt x="7058" y="13805"/>
                    <a:pt x="0" y="11681"/>
                    <a:pt x="0" y="8495"/>
                  </a:cubicBezTo>
                  <a:close/>
                  <a:moveTo>
                    <a:pt x="120000" y="20176"/>
                  </a:moveTo>
                  <a:cubicBezTo>
                    <a:pt x="0" y="20176"/>
                    <a:pt x="0" y="20176"/>
                    <a:pt x="0" y="20176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lnTo>
                    <a:pt x="120000" y="201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Shape 160"/>
            <p:cNvSpPr/>
            <p:nvPr/>
          </p:nvSpPr>
          <p:spPr>
            <a:xfrm>
              <a:off x="7377113" y="2684463"/>
              <a:ext cx="322263" cy="673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74666" y="120000"/>
                    <a:pt x="74666" y="120000"/>
                    <a:pt x="74666" y="120000"/>
                  </a:cubicBezTo>
                  <a:cubicBezTo>
                    <a:pt x="74666" y="20425"/>
                    <a:pt x="74666" y="20425"/>
                    <a:pt x="74666" y="20425"/>
                  </a:cubicBezTo>
                  <a:cubicBezTo>
                    <a:pt x="74666" y="15319"/>
                    <a:pt x="69333" y="12765"/>
                    <a:pt x="61333" y="12765"/>
                  </a:cubicBezTo>
                  <a:cubicBezTo>
                    <a:pt x="50666" y="12765"/>
                    <a:pt x="48000" y="15319"/>
                    <a:pt x="48000" y="20425"/>
                  </a:cubicBezTo>
                  <a:cubicBezTo>
                    <a:pt x="48000" y="120000"/>
                    <a:pt x="48000" y="120000"/>
                    <a:pt x="4800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000" y="0"/>
                    <a:pt x="48000" y="0"/>
                    <a:pt x="48000" y="0"/>
                  </a:cubicBezTo>
                  <a:cubicBezTo>
                    <a:pt x="48000" y="3829"/>
                    <a:pt x="48000" y="3829"/>
                    <a:pt x="48000" y="3829"/>
                  </a:cubicBezTo>
                  <a:cubicBezTo>
                    <a:pt x="56000" y="1276"/>
                    <a:pt x="69333" y="0"/>
                    <a:pt x="85333" y="0"/>
                  </a:cubicBezTo>
                  <a:cubicBezTo>
                    <a:pt x="93333" y="0"/>
                    <a:pt x="101333" y="1276"/>
                    <a:pt x="109333" y="5106"/>
                  </a:cubicBezTo>
                  <a:cubicBezTo>
                    <a:pt x="117333" y="8936"/>
                    <a:pt x="120000" y="14042"/>
                    <a:pt x="120000" y="20425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Shape 161"/>
            <p:cNvSpPr/>
            <p:nvPr/>
          </p:nvSpPr>
          <p:spPr>
            <a:xfrm>
              <a:off x="7727950" y="2684463"/>
              <a:ext cx="320675" cy="673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120000"/>
                  </a:moveTo>
                  <a:cubicBezTo>
                    <a:pt x="8000" y="104680"/>
                    <a:pt x="8000" y="104680"/>
                    <a:pt x="8000" y="104680"/>
                  </a:cubicBezTo>
                  <a:cubicBezTo>
                    <a:pt x="50666" y="104680"/>
                    <a:pt x="50666" y="104680"/>
                    <a:pt x="50666" y="104680"/>
                  </a:cubicBezTo>
                  <a:cubicBezTo>
                    <a:pt x="64000" y="104680"/>
                    <a:pt x="72000" y="100851"/>
                    <a:pt x="72000" y="94468"/>
                  </a:cubicBezTo>
                  <a:cubicBezTo>
                    <a:pt x="58666" y="95744"/>
                    <a:pt x="48000" y="97021"/>
                    <a:pt x="40000" y="97021"/>
                  </a:cubicBezTo>
                  <a:cubicBezTo>
                    <a:pt x="13333" y="97021"/>
                    <a:pt x="0" y="90638"/>
                    <a:pt x="0" y="77872"/>
                  </a:cubicBezTo>
                  <a:cubicBezTo>
                    <a:pt x="0" y="20425"/>
                    <a:pt x="0" y="20425"/>
                    <a:pt x="0" y="20425"/>
                  </a:cubicBezTo>
                  <a:cubicBezTo>
                    <a:pt x="0" y="6382"/>
                    <a:pt x="13333" y="0"/>
                    <a:pt x="40000" y="0"/>
                  </a:cubicBezTo>
                  <a:cubicBezTo>
                    <a:pt x="48000" y="0"/>
                    <a:pt x="58666" y="1276"/>
                    <a:pt x="72000" y="3829"/>
                  </a:cubicBezTo>
                  <a:cubicBezTo>
                    <a:pt x="72000" y="0"/>
                    <a:pt x="72000" y="0"/>
                    <a:pt x="72000" y="0"/>
                  </a:cubicBezTo>
                  <a:cubicBezTo>
                    <a:pt x="117333" y="0"/>
                    <a:pt x="117333" y="0"/>
                    <a:pt x="117333" y="0"/>
                  </a:cubicBezTo>
                  <a:cubicBezTo>
                    <a:pt x="117333" y="94468"/>
                    <a:pt x="117333" y="94468"/>
                    <a:pt x="117333" y="94468"/>
                  </a:cubicBezTo>
                  <a:cubicBezTo>
                    <a:pt x="120000" y="100851"/>
                    <a:pt x="117333" y="107234"/>
                    <a:pt x="109333" y="112340"/>
                  </a:cubicBezTo>
                  <a:cubicBezTo>
                    <a:pt x="101333" y="117446"/>
                    <a:pt x="85333" y="120000"/>
                    <a:pt x="61333" y="120000"/>
                  </a:cubicBezTo>
                  <a:lnTo>
                    <a:pt x="8000" y="120000"/>
                  </a:lnTo>
                  <a:close/>
                  <a:moveTo>
                    <a:pt x="72000" y="77872"/>
                  </a:moveTo>
                  <a:cubicBezTo>
                    <a:pt x="72000" y="20425"/>
                    <a:pt x="72000" y="20425"/>
                    <a:pt x="72000" y="20425"/>
                  </a:cubicBezTo>
                  <a:cubicBezTo>
                    <a:pt x="72000" y="15319"/>
                    <a:pt x="66666" y="12765"/>
                    <a:pt x="58666" y="12765"/>
                  </a:cubicBezTo>
                  <a:cubicBezTo>
                    <a:pt x="50666" y="12765"/>
                    <a:pt x="45333" y="15319"/>
                    <a:pt x="45333" y="20425"/>
                  </a:cubicBezTo>
                  <a:cubicBezTo>
                    <a:pt x="45333" y="77872"/>
                    <a:pt x="45333" y="77872"/>
                    <a:pt x="45333" y="77872"/>
                  </a:cubicBezTo>
                  <a:cubicBezTo>
                    <a:pt x="45333" y="81702"/>
                    <a:pt x="50666" y="84255"/>
                    <a:pt x="58666" y="84255"/>
                  </a:cubicBezTo>
                  <a:cubicBezTo>
                    <a:pt x="66666" y="84255"/>
                    <a:pt x="72000" y="81702"/>
                    <a:pt x="72000" y="778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Shape 162"/>
            <p:cNvSpPr/>
            <p:nvPr/>
          </p:nvSpPr>
          <p:spPr>
            <a:xfrm>
              <a:off x="5259387" y="3465512"/>
              <a:ext cx="328613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956" y="114947"/>
                  </a:moveTo>
                  <a:cubicBezTo>
                    <a:pt x="46956" y="118736"/>
                    <a:pt x="46956" y="118736"/>
                    <a:pt x="46956" y="118736"/>
                  </a:cubicBezTo>
                  <a:cubicBezTo>
                    <a:pt x="0" y="118736"/>
                    <a:pt x="0" y="118736"/>
                    <a:pt x="0" y="1187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56" y="0"/>
                    <a:pt x="46956" y="0"/>
                    <a:pt x="46956" y="0"/>
                  </a:cubicBezTo>
                  <a:cubicBezTo>
                    <a:pt x="46956" y="16421"/>
                    <a:pt x="46956" y="16421"/>
                    <a:pt x="46956" y="16421"/>
                  </a:cubicBezTo>
                  <a:cubicBezTo>
                    <a:pt x="54782" y="13894"/>
                    <a:pt x="67826" y="12631"/>
                    <a:pt x="83478" y="12631"/>
                  </a:cubicBezTo>
                  <a:cubicBezTo>
                    <a:pt x="91304" y="12631"/>
                    <a:pt x="101739" y="13894"/>
                    <a:pt x="106956" y="16421"/>
                  </a:cubicBezTo>
                  <a:cubicBezTo>
                    <a:pt x="114782" y="17684"/>
                    <a:pt x="120000" y="24000"/>
                    <a:pt x="120000" y="32842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07368"/>
                    <a:pt x="114782" y="112421"/>
                    <a:pt x="106956" y="114947"/>
                  </a:cubicBezTo>
                  <a:cubicBezTo>
                    <a:pt x="96521" y="118736"/>
                    <a:pt x="86086" y="120000"/>
                    <a:pt x="73043" y="120000"/>
                  </a:cubicBezTo>
                  <a:cubicBezTo>
                    <a:pt x="62608" y="120000"/>
                    <a:pt x="54782" y="118736"/>
                    <a:pt x="46956" y="114947"/>
                  </a:cubicBezTo>
                  <a:close/>
                  <a:moveTo>
                    <a:pt x="73043" y="98526"/>
                  </a:moveTo>
                  <a:cubicBezTo>
                    <a:pt x="73043" y="32842"/>
                    <a:pt x="73043" y="32842"/>
                    <a:pt x="73043" y="32842"/>
                  </a:cubicBezTo>
                  <a:cubicBezTo>
                    <a:pt x="73043" y="27789"/>
                    <a:pt x="67826" y="26526"/>
                    <a:pt x="60000" y="26526"/>
                  </a:cubicBezTo>
                  <a:cubicBezTo>
                    <a:pt x="49565" y="26526"/>
                    <a:pt x="46956" y="27789"/>
                    <a:pt x="46956" y="32842"/>
                  </a:cubicBezTo>
                  <a:cubicBezTo>
                    <a:pt x="46956" y="98526"/>
                    <a:pt x="46956" y="98526"/>
                    <a:pt x="46956" y="98526"/>
                  </a:cubicBezTo>
                  <a:cubicBezTo>
                    <a:pt x="46956" y="102315"/>
                    <a:pt x="49565" y="104842"/>
                    <a:pt x="60000" y="104842"/>
                  </a:cubicBezTo>
                  <a:cubicBezTo>
                    <a:pt x="67826" y="104842"/>
                    <a:pt x="73043" y="102315"/>
                    <a:pt x="73043" y="98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Shape 163"/>
            <p:cNvSpPr/>
            <p:nvPr/>
          </p:nvSpPr>
          <p:spPr>
            <a:xfrm>
              <a:off x="5624512" y="3465512"/>
              <a:ext cx="320675" cy="671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5957"/>
                  </a:moveTo>
                  <a:cubicBezTo>
                    <a:pt x="74666" y="45957"/>
                    <a:pt x="74666" y="45957"/>
                    <a:pt x="74666" y="45957"/>
                  </a:cubicBezTo>
                  <a:cubicBezTo>
                    <a:pt x="74666" y="20425"/>
                    <a:pt x="74666" y="20425"/>
                    <a:pt x="74666" y="20425"/>
                  </a:cubicBezTo>
                  <a:cubicBezTo>
                    <a:pt x="74666" y="15319"/>
                    <a:pt x="69333" y="12765"/>
                    <a:pt x="61333" y="12765"/>
                  </a:cubicBezTo>
                  <a:cubicBezTo>
                    <a:pt x="50666" y="12765"/>
                    <a:pt x="45333" y="15319"/>
                    <a:pt x="45333" y="20425"/>
                  </a:cubicBezTo>
                  <a:cubicBezTo>
                    <a:pt x="45333" y="120000"/>
                    <a:pt x="45333" y="120000"/>
                    <a:pt x="45333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333" y="0"/>
                    <a:pt x="45333" y="0"/>
                    <a:pt x="45333" y="0"/>
                  </a:cubicBezTo>
                  <a:cubicBezTo>
                    <a:pt x="45333" y="3829"/>
                    <a:pt x="45333" y="3829"/>
                    <a:pt x="45333" y="3829"/>
                  </a:cubicBezTo>
                  <a:cubicBezTo>
                    <a:pt x="56000" y="1276"/>
                    <a:pt x="69333" y="0"/>
                    <a:pt x="85333" y="0"/>
                  </a:cubicBezTo>
                  <a:cubicBezTo>
                    <a:pt x="93333" y="0"/>
                    <a:pt x="101333" y="1276"/>
                    <a:pt x="109333" y="5106"/>
                  </a:cubicBezTo>
                  <a:cubicBezTo>
                    <a:pt x="117333" y="8936"/>
                    <a:pt x="120000" y="14042"/>
                    <a:pt x="120000" y="20425"/>
                  </a:cubicBezTo>
                  <a:lnTo>
                    <a:pt x="120000" y="459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Shape 164"/>
            <p:cNvSpPr/>
            <p:nvPr/>
          </p:nvSpPr>
          <p:spPr>
            <a:xfrm>
              <a:off x="5973762" y="3465512"/>
              <a:ext cx="330200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8526"/>
                  </a:move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20869" y="0"/>
                    <a:pt x="60000" y="0"/>
                  </a:cubicBezTo>
                  <a:cubicBezTo>
                    <a:pt x="99130" y="0"/>
                    <a:pt x="120000" y="6315"/>
                    <a:pt x="120000" y="20210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99130" y="120000"/>
                    <a:pt x="60000" y="120000"/>
                  </a:cubicBezTo>
                  <a:cubicBezTo>
                    <a:pt x="20869" y="120000"/>
                    <a:pt x="0" y="112421"/>
                    <a:pt x="0" y="98526"/>
                  </a:cubicBezTo>
                  <a:close/>
                  <a:moveTo>
                    <a:pt x="73043" y="98526"/>
                  </a:moveTo>
                  <a:cubicBezTo>
                    <a:pt x="73043" y="20210"/>
                    <a:pt x="73043" y="20210"/>
                    <a:pt x="73043" y="20210"/>
                  </a:cubicBezTo>
                  <a:cubicBezTo>
                    <a:pt x="73043" y="15157"/>
                    <a:pt x="67826" y="12631"/>
                    <a:pt x="60000" y="12631"/>
                  </a:cubicBezTo>
                  <a:cubicBezTo>
                    <a:pt x="49565" y="12631"/>
                    <a:pt x="46956" y="15157"/>
                    <a:pt x="46956" y="20210"/>
                  </a:cubicBezTo>
                  <a:cubicBezTo>
                    <a:pt x="46956" y="98526"/>
                    <a:pt x="46956" y="98526"/>
                    <a:pt x="46956" y="98526"/>
                  </a:cubicBezTo>
                  <a:cubicBezTo>
                    <a:pt x="46956" y="102315"/>
                    <a:pt x="49565" y="104842"/>
                    <a:pt x="60000" y="104842"/>
                  </a:cubicBezTo>
                  <a:cubicBezTo>
                    <a:pt x="67826" y="104842"/>
                    <a:pt x="73043" y="102315"/>
                    <a:pt x="73043" y="98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Shape 165"/>
            <p:cNvSpPr/>
            <p:nvPr/>
          </p:nvSpPr>
          <p:spPr>
            <a:xfrm>
              <a:off x="6332537" y="3465512"/>
              <a:ext cx="263525" cy="671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9574"/>
                  </a:moveTo>
                  <a:cubicBezTo>
                    <a:pt x="74594" y="39574"/>
                    <a:pt x="74594" y="39574"/>
                    <a:pt x="74594" y="39574"/>
                  </a:cubicBezTo>
                  <a:cubicBezTo>
                    <a:pt x="74594" y="94468"/>
                    <a:pt x="74594" y="94468"/>
                    <a:pt x="74594" y="94468"/>
                  </a:cubicBezTo>
                  <a:cubicBezTo>
                    <a:pt x="74594" y="102127"/>
                    <a:pt x="81081" y="105957"/>
                    <a:pt x="90810" y="105957"/>
                  </a:cubicBezTo>
                  <a:cubicBezTo>
                    <a:pt x="120000" y="105957"/>
                    <a:pt x="120000" y="105957"/>
                    <a:pt x="120000" y="105957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0810" y="120000"/>
                    <a:pt x="90810" y="120000"/>
                    <a:pt x="90810" y="120000"/>
                  </a:cubicBezTo>
                  <a:cubicBezTo>
                    <a:pt x="61621" y="120000"/>
                    <a:pt x="42162" y="117446"/>
                    <a:pt x="32432" y="113617"/>
                  </a:cubicBezTo>
                  <a:cubicBezTo>
                    <a:pt x="22702" y="109787"/>
                    <a:pt x="16216" y="103404"/>
                    <a:pt x="16216" y="94468"/>
                  </a:cubicBezTo>
                  <a:cubicBezTo>
                    <a:pt x="16216" y="39574"/>
                    <a:pt x="16216" y="39574"/>
                    <a:pt x="16216" y="39574"/>
                  </a:cubicBezTo>
                  <a:cubicBezTo>
                    <a:pt x="0" y="39574"/>
                    <a:pt x="0" y="39574"/>
                    <a:pt x="0" y="39574"/>
                  </a:cubicBezTo>
                  <a:cubicBezTo>
                    <a:pt x="0" y="25531"/>
                    <a:pt x="0" y="25531"/>
                    <a:pt x="0" y="25531"/>
                  </a:cubicBezTo>
                  <a:cubicBezTo>
                    <a:pt x="16216" y="25531"/>
                    <a:pt x="16216" y="25531"/>
                    <a:pt x="16216" y="25531"/>
                  </a:cubicBezTo>
                  <a:cubicBezTo>
                    <a:pt x="16216" y="0"/>
                    <a:pt x="16216" y="0"/>
                    <a:pt x="16216" y="0"/>
                  </a:cubicBezTo>
                  <a:cubicBezTo>
                    <a:pt x="74594" y="0"/>
                    <a:pt x="74594" y="0"/>
                    <a:pt x="74594" y="0"/>
                  </a:cubicBezTo>
                  <a:cubicBezTo>
                    <a:pt x="74594" y="25531"/>
                    <a:pt x="74594" y="25531"/>
                    <a:pt x="74594" y="25531"/>
                  </a:cubicBezTo>
                  <a:cubicBezTo>
                    <a:pt x="120000" y="25531"/>
                    <a:pt x="120000" y="25531"/>
                    <a:pt x="120000" y="25531"/>
                  </a:cubicBezTo>
                  <a:lnTo>
                    <a:pt x="120000" y="39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Shape 166"/>
            <p:cNvSpPr/>
            <p:nvPr/>
          </p:nvSpPr>
          <p:spPr>
            <a:xfrm>
              <a:off x="6632575" y="3465512"/>
              <a:ext cx="328613" cy="671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73043" y="120000"/>
                    <a:pt x="73043" y="120000"/>
                    <a:pt x="73043" y="120000"/>
                  </a:cubicBezTo>
                  <a:cubicBezTo>
                    <a:pt x="73043" y="33191"/>
                    <a:pt x="73043" y="33191"/>
                    <a:pt x="73043" y="33191"/>
                  </a:cubicBezTo>
                  <a:cubicBezTo>
                    <a:pt x="73043" y="28085"/>
                    <a:pt x="67826" y="26808"/>
                    <a:pt x="60000" y="26808"/>
                  </a:cubicBezTo>
                  <a:cubicBezTo>
                    <a:pt x="49565" y="26808"/>
                    <a:pt x="46956" y="28085"/>
                    <a:pt x="46956" y="33191"/>
                  </a:cubicBezTo>
                  <a:cubicBezTo>
                    <a:pt x="46956" y="120000"/>
                    <a:pt x="46956" y="120000"/>
                    <a:pt x="46956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56" y="0"/>
                    <a:pt x="46956" y="0"/>
                    <a:pt x="46956" y="0"/>
                  </a:cubicBezTo>
                  <a:cubicBezTo>
                    <a:pt x="46956" y="16595"/>
                    <a:pt x="46956" y="16595"/>
                    <a:pt x="46956" y="16595"/>
                  </a:cubicBezTo>
                  <a:cubicBezTo>
                    <a:pt x="54782" y="14042"/>
                    <a:pt x="67826" y="12765"/>
                    <a:pt x="80869" y="12765"/>
                  </a:cubicBezTo>
                  <a:cubicBezTo>
                    <a:pt x="91304" y="12765"/>
                    <a:pt x="99130" y="14042"/>
                    <a:pt x="106956" y="16595"/>
                  </a:cubicBezTo>
                  <a:cubicBezTo>
                    <a:pt x="114782" y="19148"/>
                    <a:pt x="120000" y="24255"/>
                    <a:pt x="120000" y="33191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Shape 167"/>
            <p:cNvSpPr/>
            <p:nvPr/>
          </p:nvSpPr>
          <p:spPr>
            <a:xfrm>
              <a:off x="6997700" y="3465512"/>
              <a:ext cx="322263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368"/>
                  </a:moveTo>
                  <a:cubicBezTo>
                    <a:pt x="45333" y="59368"/>
                    <a:pt x="45333" y="59368"/>
                    <a:pt x="45333" y="59368"/>
                  </a:cubicBezTo>
                  <a:cubicBezTo>
                    <a:pt x="45333" y="98526"/>
                    <a:pt x="45333" y="98526"/>
                    <a:pt x="45333" y="98526"/>
                  </a:cubicBezTo>
                  <a:cubicBezTo>
                    <a:pt x="45333" y="102315"/>
                    <a:pt x="50666" y="104842"/>
                    <a:pt x="61333" y="104842"/>
                  </a:cubicBezTo>
                  <a:cubicBezTo>
                    <a:pt x="69333" y="104842"/>
                    <a:pt x="74666" y="102315"/>
                    <a:pt x="74666" y="98526"/>
                  </a:cubicBezTo>
                  <a:cubicBezTo>
                    <a:pt x="74666" y="66947"/>
                    <a:pt x="74666" y="66947"/>
                    <a:pt x="74666" y="66947"/>
                  </a:cubicBezTo>
                  <a:cubicBezTo>
                    <a:pt x="120000" y="66947"/>
                    <a:pt x="120000" y="66947"/>
                    <a:pt x="120000" y="66947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101333" y="120000"/>
                    <a:pt x="61333" y="120000"/>
                  </a:cubicBezTo>
                  <a:cubicBezTo>
                    <a:pt x="18666" y="120000"/>
                    <a:pt x="0" y="112421"/>
                    <a:pt x="0" y="98526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18666" y="0"/>
                    <a:pt x="61333" y="0"/>
                  </a:cubicBezTo>
                  <a:cubicBezTo>
                    <a:pt x="101333" y="0"/>
                    <a:pt x="120000" y="6315"/>
                    <a:pt x="120000" y="20210"/>
                  </a:cubicBezTo>
                  <a:lnTo>
                    <a:pt x="120000" y="59368"/>
                  </a:lnTo>
                  <a:close/>
                  <a:moveTo>
                    <a:pt x="74666" y="45473"/>
                  </a:moveTo>
                  <a:cubicBezTo>
                    <a:pt x="74666" y="20210"/>
                    <a:pt x="74666" y="20210"/>
                    <a:pt x="74666" y="20210"/>
                  </a:cubicBezTo>
                  <a:cubicBezTo>
                    <a:pt x="74666" y="15157"/>
                    <a:pt x="69333" y="12631"/>
                    <a:pt x="61333" y="12631"/>
                  </a:cubicBezTo>
                  <a:cubicBezTo>
                    <a:pt x="50666" y="12631"/>
                    <a:pt x="45333" y="15157"/>
                    <a:pt x="45333" y="20210"/>
                  </a:cubicBezTo>
                  <a:cubicBezTo>
                    <a:pt x="45333" y="45473"/>
                    <a:pt x="45333" y="45473"/>
                    <a:pt x="45333" y="45473"/>
                  </a:cubicBezTo>
                  <a:lnTo>
                    <a:pt x="74666" y="45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Shape 168"/>
            <p:cNvSpPr/>
            <p:nvPr/>
          </p:nvSpPr>
          <p:spPr>
            <a:xfrm>
              <a:off x="7354888" y="3465512"/>
              <a:ext cx="330200" cy="671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45957"/>
                  </a:moveTo>
                  <a:cubicBezTo>
                    <a:pt x="73043" y="45957"/>
                    <a:pt x="73043" y="45957"/>
                    <a:pt x="73043" y="45957"/>
                  </a:cubicBezTo>
                  <a:cubicBezTo>
                    <a:pt x="73043" y="20425"/>
                    <a:pt x="73043" y="20425"/>
                    <a:pt x="73043" y="20425"/>
                  </a:cubicBezTo>
                  <a:cubicBezTo>
                    <a:pt x="73043" y="15319"/>
                    <a:pt x="70434" y="12765"/>
                    <a:pt x="60000" y="12765"/>
                  </a:cubicBezTo>
                  <a:cubicBezTo>
                    <a:pt x="52173" y="12765"/>
                    <a:pt x="46956" y="15319"/>
                    <a:pt x="46956" y="20425"/>
                  </a:cubicBezTo>
                  <a:cubicBezTo>
                    <a:pt x="46956" y="120000"/>
                    <a:pt x="46956" y="120000"/>
                    <a:pt x="46956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56" y="0"/>
                    <a:pt x="46956" y="0"/>
                    <a:pt x="46956" y="0"/>
                  </a:cubicBezTo>
                  <a:cubicBezTo>
                    <a:pt x="46956" y="3829"/>
                    <a:pt x="46956" y="3829"/>
                    <a:pt x="46956" y="3829"/>
                  </a:cubicBezTo>
                  <a:cubicBezTo>
                    <a:pt x="57391" y="1276"/>
                    <a:pt x="67826" y="0"/>
                    <a:pt x="83478" y="0"/>
                  </a:cubicBezTo>
                  <a:cubicBezTo>
                    <a:pt x="93913" y="0"/>
                    <a:pt x="101739" y="1276"/>
                    <a:pt x="109565" y="5106"/>
                  </a:cubicBezTo>
                  <a:cubicBezTo>
                    <a:pt x="117391" y="8936"/>
                    <a:pt x="120000" y="14042"/>
                    <a:pt x="120000" y="20425"/>
                  </a:cubicBezTo>
                  <a:lnTo>
                    <a:pt x="120000" y="459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>
              <a:off x="7713663" y="3465512"/>
              <a:ext cx="328613" cy="679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79578"/>
                  </a:moveTo>
                  <a:cubicBezTo>
                    <a:pt x="46956" y="79578"/>
                    <a:pt x="46956" y="79578"/>
                    <a:pt x="46956" y="79578"/>
                  </a:cubicBezTo>
                  <a:cubicBezTo>
                    <a:pt x="46956" y="98526"/>
                    <a:pt x="46956" y="98526"/>
                    <a:pt x="46956" y="98526"/>
                  </a:cubicBezTo>
                  <a:cubicBezTo>
                    <a:pt x="46956" y="102315"/>
                    <a:pt x="52173" y="104842"/>
                    <a:pt x="60000" y="104842"/>
                  </a:cubicBezTo>
                  <a:cubicBezTo>
                    <a:pt x="67826" y="104842"/>
                    <a:pt x="73043" y="102315"/>
                    <a:pt x="73043" y="98526"/>
                  </a:cubicBezTo>
                  <a:cubicBezTo>
                    <a:pt x="73043" y="88421"/>
                    <a:pt x="65217" y="77052"/>
                    <a:pt x="46956" y="66947"/>
                  </a:cubicBezTo>
                  <a:cubicBezTo>
                    <a:pt x="28695" y="55578"/>
                    <a:pt x="15652" y="49263"/>
                    <a:pt x="10434" y="46736"/>
                  </a:cubicBezTo>
                  <a:cubicBezTo>
                    <a:pt x="2608" y="42947"/>
                    <a:pt x="0" y="39157"/>
                    <a:pt x="0" y="34105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20869" y="0"/>
                    <a:pt x="60000" y="0"/>
                  </a:cubicBezTo>
                  <a:cubicBezTo>
                    <a:pt x="99130" y="0"/>
                    <a:pt x="120000" y="6315"/>
                    <a:pt x="120000" y="20210"/>
                  </a:cubicBezTo>
                  <a:cubicBezTo>
                    <a:pt x="120000" y="39157"/>
                    <a:pt x="120000" y="39157"/>
                    <a:pt x="120000" y="39157"/>
                  </a:cubicBezTo>
                  <a:cubicBezTo>
                    <a:pt x="73043" y="39157"/>
                    <a:pt x="73043" y="39157"/>
                    <a:pt x="73043" y="39157"/>
                  </a:cubicBezTo>
                  <a:cubicBezTo>
                    <a:pt x="73043" y="20210"/>
                    <a:pt x="73043" y="20210"/>
                    <a:pt x="73043" y="20210"/>
                  </a:cubicBezTo>
                  <a:cubicBezTo>
                    <a:pt x="73043" y="15157"/>
                    <a:pt x="67826" y="12631"/>
                    <a:pt x="60000" y="12631"/>
                  </a:cubicBezTo>
                  <a:cubicBezTo>
                    <a:pt x="52173" y="12631"/>
                    <a:pt x="46956" y="15157"/>
                    <a:pt x="46956" y="20210"/>
                  </a:cubicBezTo>
                  <a:cubicBezTo>
                    <a:pt x="46956" y="27789"/>
                    <a:pt x="49565" y="32842"/>
                    <a:pt x="52173" y="35368"/>
                  </a:cubicBezTo>
                  <a:cubicBezTo>
                    <a:pt x="57391" y="37894"/>
                    <a:pt x="70434" y="44210"/>
                    <a:pt x="88695" y="56842"/>
                  </a:cubicBezTo>
                  <a:cubicBezTo>
                    <a:pt x="109565" y="68210"/>
                    <a:pt x="120000" y="78315"/>
                    <a:pt x="120000" y="84631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99130" y="120000"/>
                    <a:pt x="60000" y="120000"/>
                  </a:cubicBezTo>
                  <a:cubicBezTo>
                    <a:pt x="20869" y="120000"/>
                    <a:pt x="0" y="112421"/>
                    <a:pt x="0" y="98526"/>
                  </a:cubicBezTo>
                  <a:lnTo>
                    <a:pt x="0" y="795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>
              <a:off x="5610225" y="2684463"/>
              <a:ext cx="128587" cy="6730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5616575" y="3243263"/>
              <a:ext cx="171449" cy="114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>
              <a:off x="8042275" y="4159250"/>
              <a:ext cx="85724" cy="857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cubicBezTo>
                    <a:pt x="120000" y="90000"/>
                    <a:pt x="100000" y="120000"/>
                    <a:pt x="60000" y="120000"/>
                  </a:cubicBezTo>
                  <a:cubicBezTo>
                    <a:pt x="30000" y="120000"/>
                    <a:pt x="0" y="90000"/>
                    <a:pt x="0" y="60000"/>
                  </a:cubicBezTo>
                  <a:cubicBezTo>
                    <a:pt x="0" y="20000"/>
                    <a:pt x="30000" y="0"/>
                    <a:pt x="60000" y="0"/>
                  </a:cubicBezTo>
                  <a:cubicBezTo>
                    <a:pt x="100000" y="0"/>
                    <a:pt x="120000" y="20000"/>
                    <a:pt x="120000" y="60000"/>
                  </a:cubicBezTo>
                  <a:close/>
                  <a:moveTo>
                    <a:pt x="10000" y="60000"/>
                  </a:moveTo>
                  <a:cubicBezTo>
                    <a:pt x="10000" y="80000"/>
                    <a:pt x="30000" y="110000"/>
                    <a:pt x="60000" y="110000"/>
                  </a:cubicBezTo>
                  <a:cubicBezTo>
                    <a:pt x="90000" y="110000"/>
                    <a:pt x="110000" y="80000"/>
                    <a:pt x="110000" y="60000"/>
                  </a:cubicBezTo>
                  <a:cubicBezTo>
                    <a:pt x="110000" y="30000"/>
                    <a:pt x="90000" y="10000"/>
                    <a:pt x="60000" y="10000"/>
                  </a:cubicBezTo>
                  <a:cubicBezTo>
                    <a:pt x="30000" y="10000"/>
                    <a:pt x="10000" y="30000"/>
                    <a:pt x="10000" y="60000"/>
                  </a:cubicBezTo>
                  <a:close/>
                  <a:moveTo>
                    <a:pt x="50000" y="90000"/>
                  </a:moveTo>
                  <a:cubicBezTo>
                    <a:pt x="40000" y="90000"/>
                    <a:pt x="40000" y="90000"/>
                    <a:pt x="40000" y="90000"/>
                  </a:cubicBezTo>
                  <a:cubicBezTo>
                    <a:pt x="40000" y="30000"/>
                    <a:pt x="40000" y="30000"/>
                    <a:pt x="40000" y="30000"/>
                  </a:cubicBezTo>
                  <a:cubicBezTo>
                    <a:pt x="40000" y="30000"/>
                    <a:pt x="50000" y="30000"/>
                    <a:pt x="60000" y="30000"/>
                  </a:cubicBezTo>
                  <a:cubicBezTo>
                    <a:pt x="70000" y="30000"/>
                    <a:pt x="80000" y="30000"/>
                    <a:pt x="80000" y="30000"/>
                  </a:cubicBezTo>
                  <a:cubicBezTo>
                    <a:pt x="90000" y="30000"/>
                    <a:pt x="90000" y="40000"/>
                    <a:pt x="90000" y="40000"/>
                  </a:cubicBezTo>
                  <a:cubicBezTo>
                    <a:pt x="90000" y="50000"/>
                    <a:pt x="80000" y="60000"/>
                    <a:pt x="80000" y="60000"/>
                  </a:cubicBezTo>
                  <a:cubicBezTo>
                    <a:pt x="80000" y="60000"/>
                    <a:pt x="80000" y="60000"/>
                    <a:pt x="80000" y="60000"/>
                  </a:cubicBezTo>
                  <a:cubicBezTo>
                    <a:pt x="80000" y="60000"/>
                    <a:pt x="80000" y="70000"/>
                    <a:pt x="90000" y="70000"/>
                  </a:cubicBezTo>
                  <a:cubicBezTo>
                    <a:pt x="90000" y="80000"/>
                    <a:pt x="90000" y="90000"/>
                    <a:pt x="90000" y="90000"/>
                  </a:cubicBezTo>
                  <a:cubicBezTo>
                    <a:pt x="80000" y="90000"/>
                    <a:pt x="80000" y="90000"/>
                    <a:pt x="80000" y="90000"/>
                  </a:cubicBezTo>
                  <a:cubicBezTo>
                    <a:pt x="70000" y="90000"/>
                    <a:pt x="70000" y="80000"/>
                    <a:pt x="70000" y="70000"/>
                  </a:cubicBezTo>
                  <a:cubicBezTo>
                    <a:pt x="70000" y="70000"/>
                    <a:pt x="70000" y="70000"/>
                    <a:pt x="60000" y="70000"/>
                  </a:cubicBezTo>
                  <a:cubicBezTo>
                    <a:pt x="50000" y="70000"/>
                    <a:pt x="50000" y="70000"/>
                    <a:pt x="50000" y="70000"/>
                  </a:cubicBezTo>
                  <a:lnTo>
                    <a:pt x="50000" y="90000"/>
                  </a:lnTo>
                  <a:close/>
                  <a:moveTo>
                    <a:pt x="50000" y="50000"/>
                  </a:moveTo>
                  <a:cubicBezTo>
                    <a:pt x="6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50000"/>
                  </a:cubicBezTo>
                  <a:cubicBezTo>
                    <a:pt x="70000" y="40000"/>
                    <a:pt x="70000" y="40000"/>
                    <a:pt x="60000" y="40000"/>
                  </a:cubicBezTo>
                  <a:cubicBezTo>
                    <a:pt x="60000" y="40000"/>
                    <a:pt x="50000" y="40000"/>
                    <a:pt x="50000" y="40000"/>
                  </a:cubicBezTo>
                  <a:lnTo>
                    <a:pt x="50000" y="5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>
              <a:off x="4056062" y="2570163"/>
              <a:ext cx="1166812" cy="1997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63" y="107096"/>
                  </a:moveTo>
                  <a:cubicBezTo>
                    <a:pt x="119263" y="107096"/>
                    <a:pt x="119263" y="105806"/>
                    <a:pt x="116319" y="104946"/>
                  </a:cubicBezTo>
                  <a:cubicBezTo>
                    <a:pt x="111165" y="104086"/>
                    <a:pt x="109693" y="102365"/>
                    <a:pt x="108220" y="101505"/>
                  </a:cubicBezTo>
                  <a:cubicBezTo>
                    <a:pt x="107484" y="101075"/>
                    <a:pt x="105276" y="100215"/>
                    <a:pt x="105276" y="100215"/>
                  </a:cubicBezTo>
                  <a:cubicBezTo>
                    <a:pt x="107484" y="99784"/>
                    <a:pt x="107484" y="99784"/>
                    <a:pt x="107484" y="99784"/>
                  </a:cubicBezTo>
                  <a:cubicBezTo>
                    <a:pt x="107484" y="99784"/>
                    <a:pt x="106748" y="98064"/>
                    <a:pt x="106012" y="96774"/>
                  </a:cubicBezTo>
                  <a:cubicBezTo>
                    <a:pt x="104539" y="95913"/>
                    <a:pt x="105276" y="95053"/>
                    <a:pt x="105276" y="92903"/>
                  </a:cubicBezTo>
                  <a:cubicBezTo>
                    <a:pt x="104539" y="90752"/>
                    <a:pt x="105276" y="89462"/>
                    <a:pt x="105276" y="88172"/>
                  </a:cubicBezTo>
                  <a:cubicBezTo>
                    <a:pt x="105276" y="87311"/>
                    <a:pt x="105276" y="85161"/>
                    <a:pt x="106012" y="82150"/>
                  </a:cubicBezTo>
                  <a:cubicBezTo>
                    <a:pt x="106012" y="79569"/>
                    <a:pt x="109693" y="61075"/>
                    <a:pt x="109693" y="58924"/>
                  </a:cubicBezTo>
                  <a:cubicBezTo>
                    <a:pt x="109693" y="57204"/>
                    <a:pt x="109693" y="52903"/>
                    <a:pt x="109693" y="52903"/>
                  </a:cubicBezTo>
                  <a:cubicBezTo>
                    <a:pt x="109693" y="52903"/>
                    <a:pt x="111901" y="52903"/>
                    <a:pt x="113374" y="53333"/>
                  </a:cubicBezTo>
                  <a:cubicBezTo>
                    <a:pt x="114110" y="53763"/>
                    <a:pt x="114846" y="54193"/>
                    <a:pt x="115582" y="51612"/>
                  </a:cubicBezTo>
                  <a:cubicBezTo>
                    <a:pt x="115582" y="47311"/>
                    <a:pt x="109693" y="41290"/>
                    <a:pt x="109693" y="40000"/>
                  </a:cubicBezTo>
                  <a:cubicBezTo>
                    <a:pt x="108957" y="39139"/>
                    <a:pt x="111165" y="39569"/>
                    <a:pt x="110429" y="38279"/>
                  </a:cubicBezTo>
                  <a:cubicBezTo>
                    <a:pt x="108957" y="36989"/>
                    <a:pt x="110429" y="36559"/>
                    <a:pt x="110429" y="33548"/>
                  </a:cubicBezTo>
                  <a:cubicBezTo>
                    <a:pt x="110429" y="30967"/>
                    <a:pt x="108957" y="28817"/>
                    <a:pt x="109693" y="25376"/>
                  </a:cubicBezTo>
                  <a:cubicBezTo>
                    <a:pt x="111165" y="21935"/>
                    <a:pt x="108957" y="16344"/>
                    <a:pt x="108957" y="14193"/>
                  </a:cubicBezTo>
                  <a:cubicBezTo>
                    <a:pt x="108957" y="12473"/>
                    <a:pt x="107484" y="12903"/>
                    <a:pt x="104539" y="12473"/>
                  </a:cubicBezTo>
                  <a:cubicBezTo>
                    <a:pt x="101595" y="11612"/>
                    <a:pt x="94969" y="9892"/>
                    <a:pt x="94233" y="9032"/>
                  </a:cubicBezTo>
                  <a:cubicBezTo>
                    <a:pt x="94233" y="8172"/>
                    <a:pt x="92760" y="7311"/>
                    <a:pt x="92760" y="7311"/>
                  </a:cubicBezTo>
                  <a:cubicBezTo>
                    <a:pt x="92760" y="7311"/>
                    <a:pt x="92024" y="9892"/>
                    <a:pt x="90552" y="10752"/>
                  </a:cubicBezTo>
                  <a:cubicBezTo>
                    <a:pt x="89815" y="11182"/>
                    <a:pt x="89079" y="10322"/>
                    <a:pt x="87607" y="9892"/>
                  </a:cubicBezTo>
                  <a:cubicBezTo>
                    <a:pt x="86871" y="9032"/>
                    <a:pt x="81717" y="7311"/>
                    <a:pt x="79509" y="6451"/>
                  </a:cubicBezTo>
                  <a:cubicBezTo>
                    <a:pt x="77300" y="5161"/>
                    <a:pt x="78773" y="6451"/>
                    <a:pt x="78773" y="6451"/>
                  </a:cubicBezTo>
                  <a:cubicBezTo>
                    <a:pt x="78773" y="6451"/>
                    <a:pt x="77300" y="7741"/>
                    <a:pt x="74355" y="9032"/>
                  </a:cubicBezTo>
                  <a:cubicBezTo>
                    <a:pt x="72147" y="10322"/>
                    <a:pt x="61104" y="12473"/>
                    <a:pt x="61104" y="12473"/>
                  </a:cubicBezTo>
                  <a:cubicBezTo>
                    <a:pt x="60368" y="12473"/>
                    <a:pt x="60368" y="12473"/>
                    <a:pt x="60368" y="12903"/>
                  </a:cubicBezTo>
                  <a:cubicBezTo>
                    <a:pt x="58895" y="11612"/>
                    <a:pt x="57423" y="10752"/>
                    <a:pt x="55950" y="10322"/>
                  </a:cubicBezTo>
                  <a:cubicBezTo>
                    <a:pt x="54478" y="9462"/>
                    <a:pt x="53742" y="8602"/>
                    <a:pt x="53742" y="8602"/>
                  </a:cubicBezTo>
                  <a:cubicBezTo>
                    <a:pt x="53742" y="8602"/>
                    <a:pt x="53742" y="5591"/>
                    <a:pt x="50061" y="5161"/>
                  </a:cubicBezTo>
                  <a:cubicBezTo>
                    <a:pt x="49325" y="6881"/>
                    <a:pt x="49325" y="9462"/>
                    <a:pt x="49325" y="9462"/>
                  </a:cubicBezTo>
                  <a:cubicBezTo>
                    <a:pt x="47116" y="11182"/>
                    <a:pt x="47116" y="11182"/>
                    <a:pt x="47116" y="11182"/>
                  </a:cubicBezTo>
                  <a:cubicBezTo>
                    <a:pt x="46380" y="8602"/>
                    <a:pt x="46380" y="8602"/>
                    <a:pt x="46380" y="8602"/>
                  </a:cubicBezTo>
                  <a:cubicBezTo>
                    <a:pt x="46380" y="8602"/>
                    <a:pt x="44907" y="7311"/>
                    <a:pt x="43435" y="6451"/>
                  </a:cubicBezTo>
                  <a:cubicBezTo>
                    <a:pt x="42699" y="5591"/>
                    <a:pt x="37546" y="3010"/>
                    <a:pt x="37546" y="860"/>
                  </a:cubicBezTo>
                  <a:cubicBezTo>
                    <a:pt x="37546" y="860"/>
                    <a:pt x="36073" y="0"/>
                    <a:pt x="35337" y="860"/>
                  </a:cubicBezTo>
                  <a:cubicBezTo>
                    <a:pt x="33865" y="1720"/>
                    <a:pt x="33865" y="2150"/>
                    <a:pt x="27975" y="3010"/>
                  </a:cubicBezTo>
                  <a:cubicBezTo>
                    <a:pt x="21349" y="3440"/>
                    <a:pt x="16196" y="3440"/>
                    <a:pt x="12515" y="8602"/>
                  </a:cubicBezTo>
                  <a:cubicBezTo>
                    <a:pt x="8098" y="13763"/>
                    <a:pt x="3680" y="18064"/>
                    <a:pt x="3680" y="21935"/>
                  </a:cubicBezTo>
                  <a:cubicBezTo>
                    <a:pt x="3680" y="25376"/>
                    <a:pt x="2208" y="25376"/>
                    <a:pt x="1472" y="27096"/>
                  </a:cubicBezTo>
                  <a:cubicBezTo>
                    <a:pt x="0" y="29247"/>
                    <a:pt x="0" y="30537"/>
                    <a:pt x="2208" y="35268"/>
                  </a:cubicBezTo>
                  <a:cubicBezTo>
                    <a:pt x="4417" y="39569"/>
                    <a:pt x="5889" y="48172"/>
                    <a:pt x="10306" y="49892"/>
                  </a:cubicBezTo>
                  <a:cubicBezTo>
                    <a:pt x="11042" y="50322"/>
                    <a:pt x="11779" y="51182"/>
                    <a:pt x="13251" y="51182"/>
                  </a:cubicBezTo>
                  <a:cubicBezTo>
                    <a:pt x="14723" y="51182"/>
                    <a:pt x="18404" y="48172"/>
                    <a:pt x="21349" y="46451"/>
                  </a:cubicBezTo>
                  <a:cubicBezTo>
                    <a:pt x="24294" y="46451"/>
                    <a:pt x="25030" y="46021"/>
                    <a:pt x="28711" y="47741"/>
                  </a:cubicBezTo>
                  <a:cubicBezTo>
                    <a:pt x="32392" y="49892"/>
                    <a:pt x="32392" y="49032"/>
                    <a:pt x="32392" y="49032"/>
                  </a:cubicBezTo>
                  <a:cubicBezTo>
                    <a:pt x="32392" y="49032"/>
                    <a:pt x="33128" y="49892"/>
                    <a:pt x="31656" y="50322"/>
                  </a:cubicBezTo>
                  <a:cubicBezTo>
                    <a:pt x="29447" y="50322"/>
                    <a:pt x="27975" y="49462"/>
                    <a:pt x="26503" y="49032"/>
                  </a:cubicBezTo>
                  <a:cubicBezTo>
                    <a:pt x="25030" y="48602"/>
                    <a:pt x="22085" y="51182"/>
                    <a:pt x="19877" y="53333"/>
                  </a:cubicBezTo>
                  <a:cubicBezTo>
                    <a:pt x="17668" y="55053"/>
                    <a:pt x="18404" y="55483"/>
                    <a:pt x="17668" y="58064"/>
                  </a:cubicBezTo>
                  <a:cubicBezTo>
                    <a:pt x="16932" y="60645"/>
                    <a:pt x="14723" y="64086"/>
                    <a:pt x="13987" y="68387"/>
                  </a:cubicBezTo>
                  <a:cubicBezTo>
                    <a:pt x="13251" y="72688"/>
                    <a:pt x="10306" y="100215"/>
                    <a:pt x="8834" y="103225"/>
                  </a:cubicBezTo>
                  <a:cubicBezTo>
                    <a:pt x="7361" y="105806"/>
                    <a:pt x="5889" y="107526"/>
                    <a:pt x="5889" y="107526"/>
                  </a:cubicBezTo>
                  <a:cubicBezTo>
                    <a:pt x="8834" y="109247"/>
                    <a:pt x="8834" y="109247"/>
                    <a:pt x="8834" y="109247"/>
                  </a:cubicBezTo>
                  <a:cubicBezTo>
                    <a:pt x="8834" y="113118"/>
                    <a:pt x="8834" y="113118"/>
                    <a:pt x="8834" y="113118"/>
                  </a:cubicBezTo>
                  <a:cubicBezTo>
                    <a:pt x="8834" y="113118"/>
                    <a:pt x="9570" y="113118"/>
                    <a:pt x="9570" y="113978"/>
                  </a:cubicBezTo>
                  <a:cubicBezTo>
                    <a:pt x="9570" y="114408"/>
                    <a:pt x="7361" y="116129"/>
                    <a:pt x="10306" y="117419"/>
                  </a:cubicBezTo>
                  <a:cubicBezTo>
                    <a:pt x="13987" y="119139"/>
                    <a:pt x="23558" y="120000"/>
                    <a:pt x="24294" y="117849"/>
                  </a:cubicBezTo>
                  <a:cubicBezTo>
                    <a:pt x="25030" y="115698"/>
                    <a:pt x="22822" y="113548"/>
                    <a:pt x="22085" y="112688"/>
                  </a:cubicBezTo>
                  <a:cubicBezTo>
                    <a:pt x="21349" y="111827"/>
                    <a:pt x="20613" y="110107"/>
                    <a:pt x="20613" y="110107"/>
                  </a:cubicBezTo>
                  <a:cubicBezTo>
                    <a:pt x="22822" y="109677"/>
                    <a:pt x="22822" y="109677"/>
                    <a:pt x="22822" y="109677"/>
                  </a:cubicBezTo>
                  <a:cubicBezTo>
                    <a:pt x="22822" y="109677"/>
                    <a:pt x="23558" y="106236"/>
                    <a:pt x="24294" y="105376"/>
                  </a:cubicBezTo>
                  <a:cubicBezTo>
                    <a:pt x="25766" y="104086"/>
                    <a:pt x="26503" y="101075"/>
                    <a:pt x="26503" y="97634"/>
                  </a:cubicBezTo>
                  <a:cubicBezTo>
                    <a:pt x="26503" y="94193"/>
                    <a:pt x="28711" y="87311"/>
                    <a:pt x="30184" y="84731"/>
                  </a:cubicBezTo>
                  <a:cubicBezTo>
                    <a:pt x="30920" y="81720"/>
                    <a:pt x="35337" y="76559"/>
                    <a:pt x="35337" y="73978"/>
                  </a:cubicBezTo>
                  <a:cubicBezTo>
                    <a:pt x="35337" y="71827"/>
                    <a:pt x="36073" y="70537"/>
                    <a:pt x="37546" y="68387"/>
                  </a:cubicBezTo>
                  <a:cubicBezTo>
                    <a:pt x="38282" y="66236"/>
                    <a:pt x="39018" y="64946"/>
                    <a:pt x="40490" y="63655"/>
                  </a:cubicBezTo>
                  <a:cubicBezTo>
                    <a:pt x="41226" y="65806"/>
                    <a:pt x="40490" y="66666"/>
                    <a:pt x="41226" y="68817"/>
                  </a:cubicBezTo>
                  <a:cubicBezTo>
                    <a:pt x="41226" y="71397"/>
                    <a:pt x="41963" y="77419"/>
                    <a:pt x="42699" y="78709"/>
                  </a:cubicBezTo>
                  <a:cubicBezTo>
                    <a:pt x="43435" y="80430"/>
                    <a:pt x="42699" y="82150"/>
                    <a:pt x="41963" y="84301"/>
                  </a:cubicBezTo>
                  <a:cubicBezTo>
                    <a:pt x="41963" y="86451"/>
                    <a:pt x="44171" y="91612"/>
                    <a:pt x="44171" y="93333"/>
                  </a:cubicBezTo>
                  <a:cubicBezTo>
                    <a:pt x="43435" y="95483"/>
                    <a:pt x="42699" y="101505"/>
                    <a:pt x="42699" y="102795"/>
                  </a:cubicBezTo>
                  <a:cubicBezTo>
                    <a:pt x="42699" y="104516"/>
                    <a:pt x="41963" y="106666"/>
                    <a:pt x="41963" y="106666"/>
                  </a:cubicBezTo>
                  <a:cubicBezTo>
                    <a:pt x="41963" y="107096"/>
                    <a:pt x="41963" y="107096"/>
                    <a:pt x="41963" y="107096"/>
                  </a:cubicBezTo>
                  <a:cubicBezTo>
                    <a:pt x="41963" y="109247"/>
                    <a:pt x="41963" y="109247"/>
                    <a:pt x="41963" y="109247"/>
                  </a:cubicBezTo>
                  <a:cubicBezTo>
                    <a:pt x="41226" y="109677"/>
                    <a:pt x="41226" y="109677"/>
                    <a:pt x="41226" y="109677"/>
                  </a:cubicBezTo>
                  <a:cubicBezTo>
                    <a:pt x="41226" y="111397"/>
                    <a:pt x="41226" y="111397"/>
                    <a:pt x="41226" y="111397"/>
                  </a:cubicBezTo>
                  <a:cubicBezTo>
                    <a:pt x="41226" y="111397"/>
                    <a:pt x="44907" y="112688"/>
                    <a:pt x="50061" y="112688"/>
                  </a:cubicBezTo>
                  <a:cubicBezTo>
                    <a:pt x="50797" y="112688"/>
                    <a:pt x="51533" y="112258"/>
                    <a:pt x="51533" y="112258"/>
                  </a:cubicBezTo>
                  <a:cubicBezTo>
                    <a:pt x="51533" y="112258"/>
                    <a:pt x="52269" y="111827"/>
                    <a:pt x="55950" y="113548"/>
                  </a:cubicBezTo>
                  <a:cubicBezTo>
                    <a:pt x="60368" y="115268"/>
                    <a:pt x="64785" y="116129"/>
                    <a:pt x="67730" y="116129"/>
                  </a:cubicBezTo>
                  <a:cubicBezTo>
                    <a:pt x="71411" y="115698"/>
                    <a:pt x="71411" y="115268"/>
                    <a:pt x="71411" y="115268"/>
                  </a:cubicBezTo>
                  <a:cubicBezTo>
                    <a:pt x="71411" y="113978"/>
                    <a:pt x="71411" y="113978"/>
                    <a:pt x="71411" y="113978"/>
                  </a:cubicBezTo>
                  <a:cubicBezTo>
                    <a:pt x="71411" y="113978"/>
                    <a:pt x="71411" y="112688"/>
                    <a:pt x="65521" y="110107"/>
                  </a:cubicBezTo>
                  <a:cubicBezTo>
                    <a:pt x="60368" y="107956"/>
                    <a:pt x="59631" y="106666"/>
                    <a:pt x="60368" y="106666"/>
                  </a:cubicBezTo>
                  <a:cubicBezTo>
                    <a:pt x="61104" y="106666"/>
                    <a:pt x="61104" y="106666"/>
                    <a:pt x="61104" y="106666"/>
                  </a:cubicBezTo>
                  <a:cubicBezTo>
                    <a:pt x="61104" y="106666"/>
                    <a:pt x="59631" y="103655"/>
                    <a:pt x="59631" y="101935"/>
                  </a:cubicBezTo>
                  <a:cubicBezTo>
                    <a:pt x="59631" y="100645"/>
                    <a:pt x="60368" y="93333"/>
                    <a:pt x="60368" y="90752"/>
                  </a:cubicBezTo>
                  <a:cubicBezTo>
                    <a:pt x="61104" y="88602"/>
                    <a:pt x="61104" y="80430"/>
                    <a:pt x="62576" y="75268"/>
                  </a:cubicBezTo>
                  <a:cubicBezTo>
                    <a:pt x="63312" y="70537"/>
                    <a:pt x="63312" y="64946"/>
                    <a:pt x="64049" y="63225"/>
                  </a:cubicBezTo>
                  <a:cubicBezTo>
                    <a:pt x="64049" y="63225"/>
                    <a:pt x="64049" y="61075"/>
                    <a:pt x="63312" y="58494"/>
                  </a:cubicBezTo>
                  <a:cubicBezTo>
                    <a:pt x="64049" y="58924"/>
                    <a:pt x="64049" y="59354"/>
                    <a:pt x="64049" y="59354"/>
                  </a:cubicBezTo>
                  <a:cubicBezTo>
                    <a:pt x="74355" y="58494"/>
                    <a:pt x="74355" y="58494"/>
                    <a:pt x="74355" y="58494"/>
                  </a:cubicBezTo>
                  <a:cubicBezTo>
                    <a:pt x="74355" y="58494"/>
                    <a:pt x="75828" y="60645"/>
                    <a:pt x="75828" y="61505"/>
                  </a:cubicBezTo>
                  <a:cubicBezTo>
                    <a:pt x="76564" y="62795"/>
                    <a:pt x="77300" y="63655"/>
                    <a:pt x="76564" y="64086"/>
                  </a:cubicBezTo>
                  <a:cubicBezTo>
                    <a:pt x="75828" y="64516"/>
                    <a:pt x="73619" y="61935"/>
                    <a:pt x="73619" y="61505"/>
                  </a:cubicBezTo>
                  <a:cubicBezTo>
                    <a:pt x="72883" y="62365"/>
                    <a:pt x="74355" y="63655"/>
                    <a:pt x="74355" y="64086"/>
                  </a:cubicBezTo>
                  <a:cubicBezTo>
                    <a:pt x="75092" y="64946"/>
                    <a:pt x="75092" y="66236"/>
                    <a:pt x="73619" y="65806"/>
                  </a:cubicBezTo>
                  <a:cubicBezTo>
                    <a:pt x="72883" y="65376"/>
                    <a:pt x="72883" y="65376"/>
                    <a:pt x="72147" y="65806"/>
                  </a:cubicBezTo>
                  <a:cubicBezTo>
                    <a:pt x="71411" y="66236"/>
                    <a:pt x="66993" y="65376"/>
                    <a:pt x="66993" y="65376"/>
                  </a:cubicBezTo>
                  <a:cubicBezTo>
                    <a:pt x="66993" y="65376"/>
                    <a:pt x="67730" y="71397"/>
                    <a:pt x="67730" y="73118"/>
                  </a:cubicBezTo>
                  <a:cubicBezTo>
                    <a:pt x="67730" y="74838"/>
                    <a:pt x="69202" y="85591"/>
                    <a:pt x="68466" y="89032"/>
                  </a:cubicBezTo>
                  <a:cubicBezTo>
                    <a:pt x="67730" y="92473"/>
                    <a:pt x="69938" y="102795"/>
                    <a:pt x="69938" y="103655"/>
                  </a:cubicBezTo>
                  <a:cubicBezTo>
                    <a:pt x="69938" y="104946"/>
                    <a:pt x="74355" y="104946"/>
                    <a:pt x="74355" y="104946"/>
                  </a:cubicBezTo>
                  <a:cubicBezTo>
                    <a:pt x="74355" y="104946"/>
                    <a:pt x="73619" y="106236"/>
                    <a:pt x="73619" y="107956"/>
                  </a:cubicBezTo>
                  <a:cubicBezTo>
                    <a:pt x="73619" y="108387"/>
                    <a:pt x="72883" y="109677"/>
                    <a:pt x="73619" y="110967"/>
                  </a:cubicBezTo>
                  <a:cubicBezTo>
                    <a:pt x="74355" y="111827"/>
                    <a:pt x="76564" y="113118"/>
                    <a:pt x="81717" y="113548"/>
                  </a:cubicBezTo>
                  <a:cubicBezTo>
                    <a:pt x="82453" y="113548"/>
                    <a:pt x="85398" y="112688"/>
                    <a:pt x="86134" y="111827"/>
                  </a:cubicBezTo>
                  <a:cubicBezTo>
                    <a:pt x="86871" y="110537"/>
                    <a:pt x="86134" y="110107"/>
                    <a:pt x="86134" y="108817"/>
                  </a:cubicBezTo>
                  <a:cubicBezTo>
                    <a:pt x="85398" y="107526"/>
                    <a:pt x="84662" y="105376"/>
                    <a:pt x="84662" y="104946"/>
                  </a:cubicBezTo>
                  <a:cubicBezTo>
                    <a:pt x="86134" y="104516"/>
                    <a:pt x="85398" y="103655"/>
                    <a:pt x="85398" y="103655"/>
                  </a:cubicBezTo>
                  <a:cubicBezTo>
                    <a:pt x="85398" y="103655"/>
                    <a:pt x="86134" y="100215"/>
                    <a:pt x="85398" y="98924"/>
                  </a:cubicBezTo>
                  <a:cubicBezTo>
                    <a:pt x="84662" y="97204"/>
                    <a:pt x="86134" y="93333"/>
                    <a:pt x="85398" y="92043"/>
                  </a:cubicBezTo>
                  <a:cubicBezTo>
                    <a:pt x="84662" y="90322"/>
                    <a:pt x="83926" y="90322"/>
                    <a:pt x="84662" y="89032"/>
                  </a:cubicBezTo>
                  <a:cubicBezTo>
                    <a:pt x="85398" y="88172"/>
                    <a:pt x="84662" y="86451"/>
                    <a:pt x="85398" y="84301"/>
                  </a:cubicBezTo>
                  <a:cubicBezTo>
                    <a:pt x="86134" y="81720"/>
                    <a:pt x="86871" y="75698"/>
                    <a:pt x="87607" y="73118"/>
                  </a:cubicBezTo>
                  <a:cubicBezTo>
                    <a:pt x="89079" y="70537"/>
                    <a:pt x="87607" y="69677"/>
                    <a:pt x="89079" y="68387"/>
                  </a:cubicBezTo>
                  <a:cubicBezTo>
                    <a:pt x="89815" y="69677"/>
                    <a:pt x="90552" y="79139"/>
                    <a:pt x="90552" y="81720"/>
                  </a:cubicBezTo>
                  <a:cubicBezTo>
                    <a:pt x="89815" y="83870"/>
                    <a:pt x="91288" y="90322"/>
                    <a:pt x="92024" y="92903"/>
                  </a:cubicBezTo>
                  <a:cubicBezTo>
                    <a:pt x="92760" y="95483"/>
                    <a:pt x="92760" y="101935"/>
                    <a:pt x="92760" y="101935"/>
                  </a:cubicBezTo>
                  <a:cubicBezTo>
                    <a:pt x="94233" y="101935"/>
                    <a:pt x="94233" y="101935"/>
                    <a:pt x="94233" y="101935"/>
                  </a:cubicBezTo>
                  <a:cubicBezTo>
                    <a:pt x="93496" y="104516"/>
                    <a:pt x="93496" y="104516"/>
                    <a:pt x="93496" y="104516"/>
                  </a:cubicBezTo>
                  <a:cubicBezTo>
                    <a:pt x="101595" y="106236"/>
                    <a:pt x="101595" y="106236"/>
                    <a:pt x="101595" y="106236"/>
                  </a:cubicBezTo>
                  <a:cubicBezTo>
                    <a:pt x="101595" y="106236"/>
                    <a:pt x="102331" y="105806"/>
                    <a:pt x="104539" y="107096"/>
                  </a:cubicBezTo>
                  <a:cubicBezTo>
                    <a:pt x="109693" y="109247"/>
                    <a:pt x="117055" y="109677"/>
                    <a:pt x="118527" y="109247"/>
                  </a:cubicBezTo>
                  <a:cubicBezTo>
                    <a:pt x="120000" y="109247"/>
                    <a:pt x="119263" y="107096"/>
                    <a:pt x="119263" y="1070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4392612" y="2305050"/>
              <a:ext cx="250825" cy="265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857" y="103783"/>
                  </a:moveTo>
                  <a:cubicBezTo>
                    <a:pt x="6857" y="110270"/>
                    <a:pt x="13714" y="120000"/>
                    <a:pt x="13714" y="120000"/>
                  </a:cubicBezTo>
                  <a:cubicBezTo>
                    <a:pt x="13714" y="94054"/>
                    <a:pt x="13714" y="94054"/>
                    <a:pt x="13714" y="94054"/>
                  </a:cubicBezTo>
                  <a:cubicBezTo>
                    <a:pt x="13714" y="94054"/>
                    <a:pt x="13714" y="97297"/>
                    <a:pt x="6857" y="94054"/>
                  </a:cubicBezTo>
                  <a:cubicBezTo>
                    <a:pt x="0" y="90810"/>
                    <a:pt x="3428" y="64864"/>
                    <a:pt x="10285" y="68108"/>
                  </a:cubicBezTo>
                  <a:cubicBezTo>
                    <a:pt x="17142" y="68108"/>
                    <a:pt x="20571" y="74594"/>
                    <a:pt x="20571" y="74594"/>
                  </a:cubicBezTo>
                  <a:cubicBezTo>
                    <a:pt x="20571" y="74594"/>
                    <a:pt x="20571" y="68108"/>
                    <a:pt x="20571" y="61621"/>
                  </a:cubicBezTo>
                  <a:cubicBezTo>
                    <a:pt x="20571" y="58378"/>
                    <a:pt x="34285" y="45405"/>
                    <a:pt x="34285" y="42162"/>
                  </a:cubicBezTo>
                  <a:cubicBezTo>
                    <a:pt x="37714" y="38918"/>
                    <a:pt x="37714" y="32432"/>
                    <a:pt x="44571" y="29189"/>
                  </a:cubicBezTo>
                  <a:cubicBezTo>
                    <a:pt x="75428" y="12972"/>
                    <a:pt x="99428" y="32432"/>
                    <a:pt x="106285" y="42162"/>
                  </a:cubicBezTo>
                  <a:cubicBezTo>
                    <a:pt x="116571" y="51891"/>
                    <a:pt x="102857" y="97297"/>
                    <a:pt x="106285" y="94054"/>
                  </a:cubicBezTo>
                  <a:cubicBezTo>
                    <a:pt x="106285" y="90810"/>
                    <a:pt x="113142" y="87567"/>
                    <a:pt x="113142" y="77837"/>
                  </a:cubicBezTo>
                  <a:cubicBezTo>
                    <a:pt x="116571" y="71351"/>
                    <a:pt x="116571" y="51891"/>
                    <a:pt x="116571" y="45405"/>
                  </a:cubicBezTo>
                  <a:cubicBezTo>
                    <a:pt x="116571" y="38918"/>
                    <a:pt x="120000" y="32432"/>
                    <a:pt x="116571" y="25945"/>
                  </a:cubicBezTo>
                  <a:cubicBezTo>
                    <a:pt x="113142" y="19459"/>
                    <a:pt x="102857" y="16216"/>
                    <a:pt x="99428" y="12972"/>
                  </a:cubicBezTo>
                  <a:cubicBezTo>
                    <a:pt x="96000" y="9729"/>
                    <a:pt x="89142" y="9729"/>
                    <a:pt x="85714" y="9729"/>
                  </a:cubicBezTo>
                  <a:cubicBezTo>
                    <a:pt x="82285" y="9729"/>
                    <a:pt x="78857" y="19459"/>
                    <a:pt x="78857" y="12972"/>
                  </a:cubicBezTo>
                  <a:cubicBezTo>
                    <a:pt x="78857" y="6486"/>
                    <a:pt x="72000" y="0"/>
                    <a:pt x="72000" y="0"/>
                  </a:cubicBezTo>
                  <a:cubicBezTo>
                    <a:pt x="72000" y="3243"/>
                    <a:pt x="68571" y="9729"/>
                    <a:pt x="68571" y="9729"/>
                  </a:cubicBezTo>
                  <a:cubicBezTo>
                    <a:pt x="68571" y="9729"/>
                    <a:pt x="68571" y="3243"/>
                    <a:pt x="65142" y="6486"/>
                  </a:cubicBezTo>
                  <a:cubicBezTo>
                    <a:pt x="61714" y="9729"/>
                    <a:pt x="48000" y="9729"/>
                    <a:pt x="48000" y="12972"/>
                  </a:cubicBezTo>
                  <a:cubicBezTo>
                    <a:pt x="44571" y="12972"/>
                    <a:pt x="41142" y="9729"/>
                    <a:pt x="34285" y="12972"/>
                  </a:cubicBezTo>
                  <a:cubicBezTo>
                    <a:pt x="24000" y="19459"/>
                    <a:pt x="17142" y="29189"/>
                    <a:pt x="13714" y="32432"/>
                  </a:cubicBezTo>
                  <a:cubicBezTo>
                    <a:pt x="10285" y="35675"/>
                    <a:pt x="13714" y="35675"/>
                    <a:pt x="10285" y="38918"/>
                  </a:cubicBezTo>
                  <a:cubicBezTo>
                    <a:pt x="10285" y="42162"/>
                    <a:pt x="6857" y="48648"/>
                    <a:pt x="6857" y="48648"/>
                  </a:cubicBezTo>
                  <a:cubicBezTo>
                    <a:pt x="6857" y="51891"/>
                    <a:pt x="3428" y="61621"/>
                    <a:pt x="3428" y="71351"/>
                  </a:cubicBezTo>
                  <a:cubicBezTo>
                    <a:pt x="0" y="77837"/>
                    <a:pt x="3428" y="100540"/>
                    <a:pt x="3428" y="100540"/>
                  </a:cubicBezTo>
                  <a:cubicBezTo>
                    <a:pt x="3428" y="100540"/>
                    <a:pt x="3428" y="97297"/>
                    <a:pt x="6857" y="1037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>
              <a:off x="4779962" y="2398713"/>
              <a:ext cx="206374" cy="1920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551" y="120000"/>
                  </a:moveTo>
                  <a:cubicBezTo>
                    <a:pt x="20689" y="111111"/>
                    <a:pt x="16551" y="93333"/>
                    <a:pt x="16551" y="88888"/>
                  </a:cubicBezTo>
                  <a:cubicBezTo>
                    <a:pt x="16551" y="80000"/>
                    <a:pt x="20689" y="80000"/>
                    <a:pt x="20689" y="66666"/>
                  </a:cubicBezTo>
                  <a:cubicBezTo>
                    <a:pt x="20689" y="57777"/>
                    <a:pt x="20689" y="57777"/>
                    <a:pt x="28965" y="44444"/>
                  </a:cubicBezTo>
                  <a:cubicBezTo>
                    <a:pt x="33103" y="31111"/>
                    <a:pt x="57931" y="31111"/>
                    <a:pt x="74482" y="31111"/>
                  </a:cubicBezTo>
                  <a:cubicBezTo>
                    <a:pt x="91034" y="31111"/>
                    <a:pt x="99310" y="40000"/>
                    <a:pt x="103448" y="44444"/>
                  </a:cubicBezTo>
                  <a:cubicBezTo>
                    <a:pt x="103448" y="48888"/>
                    <a:pt x="111724" y="71111"/>
                    <a:pt x="107586" y="93333"/>
                  </a:cubicBezTo>
                  <a:cubicBezTo>
                    <a:pt x="103448" y="115555"/>
                    <a:pt x="111724" y="111111"/>
                    <a:pt x="111724" y="111111"/>
                  </a:cubicBezTo>
                  <a:cubicBezTo>
                    <a:pt x="111724" y="111111"/>
                    <a:pt x="111724" y="102222"/>
                    <a:pt x="115862" y="97777"/>
                  </a:cubicBezTo>
                  <a:cubicBezTo>
                    <a:pt x="120000" y="84444"/>
                    <a:pt x="115862" y="62222"/>
                    <a:pt x="111724" y="48888"/>
                  </a:cubicBezTo>
                  <a:cubicBezTo>
                    <a:pt x="111724" y="40000"/>
                    <a:pt x="107586" y="31111"/>
                    <a:pt x="107586" y="26666"/>
                  </a:cubicBezTo>
                  <a:cubicBezTo>
                    <a:pt x="103448" y="26666"/>
                    <a:pt x="103448" y="22222"/>
                    <a:pt x="99310" y="17777"/>
                  </a:cubicBezTo>
                  <a:cubicBezTo>
                    <a:pt x="95172" y="8888"/>
                    <a:pt x="78620" y="8888"/>
                    <a:pt x="70344" y="4444"/>
                  </a:cubicBezTo>
                  <a:cubicBezTo>
                    <a:pt x="62068" y="0"/>
                    <a:pt x="45517" y="8888"/>
                    <a:pt x="37241" y="8888"/>
                  </a:cubicBezTo>
                  <a:cubicBezTo>
                    <a:pt x="33103" y="13333"/>
                    <a:pt x="33103" y="17777"/>
                    <a:pt x="20689" y="22222"/>
                  </a:cubicBezTo>
                  <a:cubicBezTo>
                    <a:pt x="12413" y="31111"/>
                    <a:pt x="16551" y="35555"/>
                    <a:pt x="12413" y="40000"/>
                  </a:cubicBezTo>
                  <a:cubicBezTo>
                    <a:pt x="12413" y="48888"/>
                    <a:pt x="12413" y="44444"/>
                    <a:pt x="8275" y="53333"/>
                  </a:cubicBezTo>
                  <a:cubicBezTo>
                    <a:pt x="4137" y="66666"/>
                    <a:pt x="4137" y="62222"/>
                    <a:pt x="4137" y="71111"/>
                  </a:cubicBezTo>
                  <a:cubicBezTo>
                    <a:pt x="0" y="84444"/>
                    <a:pt x="8275" y="106666"/>
                    <a:pt x="12413" y="115555"/>
                  </a:cubicBezTo>
                  <a:cubicBezTo>
                    <a:pt x="12413" y="120000"/>
                    <a:pt x="16551" y="120000"/>
                    <a:pt x="16551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799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914162" y="1905000"/>
            <a:ext cx="10360501" cy="2079624"/>
          </a:xfrm>
        </p:spPr>
        <p:txBody>
          <a:bodyPr>
            <a:noAutofit/>
          </a:bodyPr>
          <a:lstStyle>
            <a:lvl1pPr>
              <a:defRPr sz="7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28600"/>
            <a:ext cx="10969943" cy="94456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447800"/>
            <a:ext cx="10969943" cy="46482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05046" y="626427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sz="5400" kern="1200">
          <a:solidFill>
            <a:srgbClr val="0C4B92"/>
          </a:solidFill>
          <a:latin typeface="Arial"/>
          <a:ea typeface="+mj-ea"/>
          <a:cs typeface="Arial"/>
        </a:defRPr>
      </a:lvl1pPr>
    </p:titleStyle>
    <p:bodyStyle>
      <a:lvl1pPr marL="457120" indent="-457120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4300" kern="1200">
          <a:solidFill>
            <a:srgbClr val="70A0D7"/>
          </a:solidFill>
          <a:latin typeface="Arial"/>
          <a:ea typeface="+mn-ea"/>
          <a:cs typeface="Arial"/>
        </a:defRPr>
      </a:lvl1pPr>
      <a:lvl2pPr marL="990427" indent="-380933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3700" kern="1200">
          <a:solidFill>
            <a:srgbClr val="70A0D7"/>
          </a:solidFill>
          <a:latin typeface="Arial"/>
          <a:ea typeface="+mn-ea"/>
          <a:cs typeface="Arial"/>
        </a:defRPr>
      </a:lvl2pPr>
      <a:lvl3pPr marL="1523733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3200" kern="1200">
          <a:solidFill>
            <a:srgbClr val="70A0D7"/>
          </a:solidFill>
          <a:latin typeface="Arial"/>
          <a:ea typeface="+mn-ea"/>
          <a:cs typeface="Arial"/>
        </a:defRPr>
      </a:lvl3pPr>
      <a:lvl4pPr marL="2133227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2700" kern="1200">
          <a:solidFill>
            <a:srgbClr val="70A0D7"/>
          </a:solidFill>
          <a:latin typeface="Arial"/>
          <a:ea typeface="+mn-ea"/>
          <a:cs typeface="Arial"/>
        </a:defRPr>
      </a:lvl4pPr>
      <a:lvl5pPr marL="2742720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»"/>
        <a:defRPr sz="2700" kern="1200">
          <a:solidFill>
            <a:srgbClr val="70A0D7"/>
          </a:solidFill>
          <a:latin typeface="Arial"/>
          <a:ea typeface="+mn-ea"/>
          <a:cs typeface="Arial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PowerPoint Infographics Sampler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4969" y="93839"/>
            <a:ext cx="42997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a typeface="Arial Black" charset="0"/>
                <a:cs typeface="Arial Black" charset="0"/>
              </a:rPr>
              <a:t>BIG opportunities in micro solar! </a:t>
            </a:r>
          </a:p>
          <a:p>
            <a:endParaRPr lang="en-US" sz="2800" b="1" dirty="0">
              <a:solidFill>
                <a:schemeClr val="bg1"/>
              </a:solidFill>
              <a:latin typeface="Arial Black" charset="0"/>
              <a:ea typeface="Arial Black" charset="0"/>
              <a:cs typeface="Arial Black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> </a:t>
            </a:r>
          </a:p>
        </p:txBody>
      </p:sp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050" y="1555792"/>
            <a:ext cx="521896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Frame Lin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7242" cy="6858000"/>
            <a:chOff x="0" y="0"/>
            <a:chExt cx="12197242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12188825" cy="6858000"/>
              <a:chOff x="0" y="0"/>
              <a:chExt cx="12188825" cy="6858000"/>
            </a:xfrm>
          </p:grpSpPr>
          <p:cxnSp>
            <p:nvCxnSpPr>
              <p:cNvPr id="12" name="Straight Connector 11" descr="White horizontal divider line."/>
              <p:cNvCxnSpPr/>
              <p:nvPr/>
            </p:nvCxnSpPr>
            <p:spPr>
              <a:xfrm>
                <a:off x="0" y="3454399"/>
                <a:ext cx="12188825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 descr="White vertical divider line."/>
              <p:cNvCxnSpPr/>
              <p:nvPr/>
            </p:nvCxnSpPr>
            <p:spPr>
              <a:xfrm>
                <a:off x="6099495" y="0"/>
                <a:ext cx="0" cy="685800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White Boarder" descr="White boarder line."/>
            <p:cNvSpPr/>
            <p:nvPr/>
          </p:nvSpPr>
          <p:spPr>
            <a:xfrm>
              <a:off x="8417" y="0"/>
              <a:ext cx="12188825" cy="6858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CF07B20-3CDB-4D6E-85FA-AF44A78A6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76" y="303448"/>
            <a:ext cx="1498156" cy="10266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04A4E91-FBF9-45FD-8EB1-6FDAFEFAAF81}"/>
              </a:ext>
            </a:extLst>
          </p:cNvPr>
          <p:cNvSpPr txBox="1"/>
          <p:nvPr/>
        </p:nvSpPr>
        <p:spPr>
          <a:xfrm>
            <a:off x="6372364" y="1487981"/>
            <a:ext cx="57911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The Internet of Things (IoT) and consumer electronics market is growing at breakneck speeds.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These products requires a lot of energy and battery life is key. To make these devices energy independent, many device makers are integrating micro solar panel.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The IoT devices market is expected to grow from $107 Billion to $551 Billion by 2022 with many of these devices requiring solar. </a:t>
            </a:r>
          </a:p>
        </p:txBody>
      </p:sp>
      <p:sp>
        <p:nvSpPr>
          <p:cNvPr id="954" name="Rectangle 953">
            <a:extLst>
              <a:ext uri="{FF2B5EF4-FFF2-40B4-BE49-F238E27FC236}">
                <a16:creationId xmlns:a16="http://schemas.microsoft.com/office/drawing/2014/main" id="{E1690ECD-40FC-4C1F-B3FB-0E1B7802F314}"/>
              </a:ext>
            </a:extLst>
          </p:cNvPr>
          <p:cNvSpPr/>
          <p:nvPr/>
        </p:nvSpPr>
        <p:spPr>
          <a:xfrm>
            <a:off x="25414" y="3481160"/>
            <a:ext cx="12188825" cy="33862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953" name="Picture 952">
            <a:extLst>
              <a:ext uri="{FF2B5EF4-FFF2-40B4-BE49-F238E27FC236}">
                <a16:creationId xmlns:a16="http://schemas.microsoft.com/office/drawing/2014/main" id="{A8A20DA5-7F5A-488A-AE48-088FE2CE67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8" r="16604" b="1"/>
          <a:stretch/>
        </p:blipFill>
        <p:spPr>
          <a:xfrm rot="5400000">
            <a:off x="701235" y="3805120"/>
            <a:ext cx="1913563" cy="2268735"/>
          </a:xfrm>
          <a:prstGeom prst="rect">
            <a:avLst/>
          </a:prstGeom>
        </p:spPr>
      </p:pic>
      <p:pic>
        <p:nvPicPr>
          <p:cNvPr id="949" name="Picture 2" descr="Image result for solar walkway lights">
            <a:extLst>
              <a:ext uri="{FF2B5EF4-FFF2-40B4-BE49-F238E27FC236}">
                <a16:creationId xmlns:a16="http://schemas.microsoft.com/office/drawing/2014/main" id="{7C3B79E7-4188-4D4C-A3B5-1F4CA1E5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4861" y="5126620"/>
            <a:ext cx="1783978" cy="119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0" name="Picture 4" descr="Made in USA Ultra Slim Battery Backup &amp; Solar Powered Case fit iPhone SE/5 ">
            <a:extLst>
              <a:ext uri="{FF2B5EF4-FFF2-40B4-BE49-F238E27FC236}">
                <a16:creationId xmlns:a16="http://schemas.microsoft.com/office/drawing/2014/main" id="{D789A9A0-8829-4D5C-B608-E5C8C605F8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0" t="6598" r="22120" b="6558"/>
          <a:stretch/>
        </p:blipFill>
        <p:spPr bwMode="auto">
          <a:xfrm>
            <a:off x="10997032" y="3804776"/>
            <a:ext cx="1040475" cy="241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close up of a bird&#10;&#10;Description automatically generated">
            <a:extLst>
              <a:ext uri="{FF2B5EF4-FFF2-40B4-BE49-F238E27FC236}">
                <a16:creationId xmlns:a16="http://schemas.microsoft.com/office/drawing/2014/main" id="{5BA96F50-AA1C-47B4-A855-6B0A7B0D52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0595"/>
          <a:stretch/>
        </p:blipFill>
        <p:spPr>
          <a:xfrm>
            <a:off x="8944861" y="3674605"/>
            <a:ext cx="1801871" cy="1276436"/>
          </a:xfrm>
          <a:prstGeom prst="rect">
            <a:avLst/>
          </a:prstGeom>
        </p:spPr>
      </p:pic>
      <p:sp>
        <p:nvSpPr>
          <p:cNvPr id="951" name="TextBox 950">
            <a:extLst>
              <a:ext uri="{FF2B5EF4-FFF2-40B4-BE49-F238E27FC236}">
                <a16:creationId xmlns:a16="http://schemas.microsoft.com/office/drawing/2014/main" id="{8749F6F1-B7A4-4179-AAC4-7F4F9D2FA0BE}"/>
              </a:ext>
            </a:extLst>
          </p:cNvPr>
          <p:cNvSpPr txBox="1"/>
          <p:nvPr/>
        </p:nvSpPr>
        <p:spPr>
          <a:xfrm>
            <a:off x="6680411" y="224536"/>
            <a:ext cx="4991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Teq Strategy solution will automate the manufacturing and assembly of micro solar wafers into custom, micro solar panels for integration into consumer products.</a:t>
            </a:r>
          </a:p>
        </p:txBody>
      </p:sp>
      <p:sp>
        <p:nvSpPr>
          <p:cNvPr id="955" name="Plus Sign 954">
            <a:extLst>
              <a:ext uri="{FF2B5EF4-FFF2-40B4-BE49-F238E27FC236}">
                <a16:creationId xmlns:a16="http://schemas.microsoft.com/office/drawing/2014/main" id="{C5BAEDE9-C664-4B58-9FE5-BFEC31C85018}"/>
              </a:ext>
            </a:extLst>
          </p:cNvPr>
          <p:cNvSpPr/>
          <p:nvPr/>
        </p:nvSpPr>
        <p:spPr>
          <a:xfrm>
            <a:off x="2970414" y="4274690"/>
            <a:ext cx="1477954" cy="147795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8" name="Picture 2" descr="Image result for maker slide">
            <a:extLst>
              <a:ext uri="{FF2B5EF4-FFF2-40B4-BE49-F238E27FC236}">
                <a16:creationId xmlns:a16="http://schemas.microsoft.com/office/drawing/2014/main" id="{B721384F-F098-446C-9443-90F4A32D8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2" r="39176" b="-2"/>
          <a:stretch/>
        </p:blipFill>
        <p:spPr bwMode="auto">
          <a:xfrm>
            <a:off x="4903475" y="3661353"/>
            <a:ext cx="1085554" cy="117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9" name="Picture 958" descr="A circuit board&#10;&#10;Description generated with very high confidence">
            <a:extLst>
              <a:ext uri="{FF2B5EF4-FFF2-40B4-BE49-F238E27FC236}">
                <a16:creationId xmlns:a16="http://schemas.microsoft.com/office/drawing/2014/main" id="{DD04325B-30C8-431C-882C-3FC21421271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8660" r="27409" b="15612"/>
          <a:stretch/>
        </p:blipFill>
        <p:spPr>
          <a:xfrm>
            <a:off x="6094412" y="4984141"/>
            <a:ext cx="1069087" cy="912128"/>
          </a:xfrm>
          <a:prstGeom prst="rect">
            <a:avLst/>
          </a:prstGeom>
        </p:spPr>
      </p:pic>
      <p:pic>
        <p:nvPicPr>
          <p:cNvPr id="960" name="Picture 959">
            <a:extLst>
              <a:ext uri="{FF2B5EF4-FFF2-40B4-BE49-F238E27FC236}">
                <a16:creationId xmlns:a16="http://schemas.microsoft.com/office/drawing/2014/main" id="{09421C46-B066-4AF7-9547-18FCF466D1C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4" t="41022" r="38781" b="20587"/>
          <a:stretch/>
        </p:blipFill>
        <p:spPr>
          <a:xfrm>
            <a:off x="4903475" y="4932340"/>
            <a:ext cx="1053385" cy="963929"/>
          </a:xfrm>
          <a:prstGeom prst="rect">
            <a:avLst/>
          </a:prstGeom>
        </p:spPr>
      </p:pic>
      <p:sp>
        <p:nvSpPr>
          <p:cNvPr id="956" name="Equals 955">
            <a:extLst>
              <a:ext uri="{FF2B5EF4-FFF2-40B4-BE49-F238E27FC236}">
                <a16:creationId xmlns:a16="http://schemas.microsoft.com/office/drawing/2014/main" id="{C30AB51F-21DA-45F7-A293-84EB393D4418}"/>
              </a:ext>
            </a:extLst>
          </p:cNvPr>
          <p:cNvSpPr/>
          <p:nvPr/>
        </p:nvSpPr>
        <p:spPr>
          <a:xfrm>
            <a:off x="7422122" y="4497237"/>
            <a:ext cx="1314007" cy="13140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61" name="Picture 960" descr="A picture containing indoor&#10;&#10;Description automatically generated">
            <a:extLst>
              <a:ext uri="{FF2B5EF4-FFF2-40B4-BE49-F238E27FC236}">
                <a16:creationId xmlns:a16="http://schemas.microsoft.com/office/drawing/2014/main" id="{3C66BDA4-C4CF-41A0-A6C2-C3B1EB4F7D8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5777" t="52268" r="30815"/>
          <a:stretch/>
        </p:blipFill>
        <p:spPr>
          <a:xfrm>
            <a:off x="6116153" y="3662265"/>
            <a:ext cx="1069087" cy="1175600"/>
          </a:xfrm>
          <a:prstGeom prst="rect">
            <a:avLst/>
          </a:prstGeom>
        </p:spPr>
      </p:pic>
      <p:sp>
        <p:nvSpPr>
          <p:cNvPr id="962" name="TextBox 961">
            <a:extLst>
              <a:ext uri="{FF2B5EF4-FFF2-40B4-BE49-F238E27FC236}">
                <a16:creationId xmlns:a16="http://schemas.microsoft.com/office/drawing/2014/main" id="{2F9D916C-89C1-4BF4-9CE5-4E857A251C2F}"/>
              </a:ext>
            </a:extLst>
          </p:cNvPr>
          <p:cNvSpPr txBox="1"/>
          <p:nvPr/>
        </p:nvSpPr>
        <p:spPr>
          <a:xfrm>
            <a:off x="786988" y="6092887"/>
            <a:ext cx="261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Solar wafers</a:t>
            </a:r>
          </a:p>
        </p:txBody>
      </p:sp>
      <p:sp>
        <p:nvSpPr>
          <p:cNvPr id="965" name="TextBox 964">
            <a:extLst>
              <a:ext uri="{FF2B5EF4-FFF2-40B4-BE49-F238E27FC236}">
                <a16:creationId xmlns:a16="http://schemas.microsoft.com/office/drawing/2014/main" id="{D43CE28A-B859-464C-AB5A-C035B026F1F9}"/>
              </a:ext>
            </a:extLst>
          </p:cNvPr>
          <p:cNvSpPr txBox="1"/>
          <p:nvPr/>
        </p:nvSpPr>
        <p:spPr>
          <a:xfrm>
            <a:off x="4188044" y="5957520"/>
            <a:ext cx="3601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Teq Strategy innovation in micro solar manufacturing</a:t>
            </a:r>
          </a:p>
        </p:txBody>
      </p:sp>
      <p:sp>
        <p:nvSpPr>
          <p:cNvPr id="963" name="TextBox 962">
            <a:extLst>
              <a:ext uri="{FF2B5EF4-FFF2-40B4-BE49-F238E27FC236}">
                <a16:creationId xmlns:a16="http://schemas.microsoft.com/office/drawing/2014/main" id="{9089D227-C776-41EB-971E-9DA292DE5844}"/>
              </a:ext>
            </a:extLst>
          </p:cNvPr>
          <p:cNvSpPr txBox="1"/>
          <p:nvPr/>
        </p:nvSpPr>
        <p:spPr>
          <a:xfrm>
            <a:off x="411188" y="1825164"/>
            <a:ext cx="5747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Micro Solar Manufacturing System</a:t>
            </a:r>
          </a:p>
        </p:txBody>
      </p:sp>
    </p:spTree>
    <p:extLst>
      <p:ext uri="{BB962C8B-B14F-4D97-AF65-F5344CB8AC3E}">
        <p14:creationId xmlns:p14="http://schemas.microsoft.com/office/powerpoint/2010/main" val="65728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210"/>
      </a:accent1>
      <a:accent2>
        <a:srgbClr val="245227"/>
      </a:accent2>
      <a:accent3>
        <a:srgbClr val="488862"/>
      </a:accent3>
      <a:accent4>
        <a:srgbClr val="59AA7A"/>
      </a:accent4>
      <a:accent5>
        <a:srgbClr val="9ED2AE"/>
      </a:accent5>
      <a:accent6>
        <a:srgbClr val="C2ECC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876_Statistics Infographics Sampler_RVA_v3.potx" id="{8CA60735-D353-4C1C-9464-903FD6574FC5}" vid="{1BFEBDC8-D6C6-456A-AA74-BCD6FC21DE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C1CB0A-BB6E-4E95-95A3-95BDF5FBAB7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infopath/2007/PartnerControls"/>
    <ds:schemaRef ds:uri="http://purl.org/dc/terms/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430EB58-BCE7-41D9-A117-44B48F13F8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200ABC-C80D-422B-8848-EDEE60F84E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Statistics Infographics Sampler</Template>
  <TotalTime>0</TotalTime>
  <Words>122</Words>
  <Application>Microsoft Office PowerPoint</Application>
  <PresentationFormat>Custom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Infographics Sampler</vt:lpstr>
    </vt:vector>
  </TitlesOfParts>
  <Manager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2019-07-15T13:32:42Z</dcterms:created>
  <dcterms:modified xsi:type="dcterms:W3CDTF">2019-07-16T11:51:20Z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