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82"/>
  </p:normalViewPr>
  <p:slideViewPr>
    <p:cSldViewPr snapToGrid="0" snapToObjects="1">
      <p:cViewPr varScale="1">
        <p:scale>
          <a:sx n="111" d="100"/>
          <a:sy n="111" d="100"/>
        </p:scale>
        <p:origin x="16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4E18B-755C-AA43-A2E3-26CEC6D30A37}" type="datetimeFigureOut">
              <a:rPr lang="en-US" smtClean="0"/>
              <a:t>7/16/19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DEB53-1D4C-D04E-B453-6037F2CE8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273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4E18B-755C-AA43-A2E3-26CEC6D30A37}" type="datetimeFigureOut">
              <a:rPr lang="en-US" smtClean="0"/>
              <a:t>7/16/19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DEB53-1D4C-D04E-B453-6037F2CE8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625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4E18B-755C-AA43-A2E3-26CEC6D30A37}" type="datetimeFigureOut">
              <a:rPr lang="en-US" smtClean="0"/>
              <a:t>7/16/19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DEB53-1D4C-D04E-B453-6037F2CE8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589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4E18B-755C-AA43-A2E3-26CEC6D30A37}" type="datetimeFigureOut">
              <a:rPr lang="en-US" smtClean="0"/>
              <a:t>7/16/19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DEB53-1D4C-D04E-B453-6037F2CE8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001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4E18B-755C-AA43-A2E3-26CEC6D30A37}" type="datetimeFigureOut">
              <a:rPr lang="en-US" smtClean="0"/>
              <a:t>7/16/19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DEB53-1D4C-D04E-B453-6037F2CE8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110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4E18B-755C-AA43-A2E3-26CEC6D30A37}" type="datetimeFigureOut">
              <a:rPr lang="en-US" smtClean="0"/>
              <a:t>7/16/19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DEB53-1D4C-D04E-B453-6037F2CE8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868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4E18B-755C-AA43-A2E3-26CEC6D30A37}" type="datetimeFigureOut">
              <a:rPr lang="en-US" smtClean="0"/>
              <a:t>7/16/19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DEB53-1D4C-D04E-B453-6037F2CE8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615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4E18B-755C-AA43-A2E3-26CEC6D30A37}" type="datetimeFigureOut">
              <a:rPr lang="en-US" smtClean="0"/>
              <a:t>7/16/19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DEB53-1D4C-D04E-B453-6037F2CE8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167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4E18B-755C-AA43-A2E3-26CEC6D30A37}" type="datetimeFigureOut">
              <a:rPr lang="en-US" smtClean="0"/>
              <a:t>7/16/19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DEB53-1D4C-D04E-B453-6037F2CE8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656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4E18B-755C-AA43-A2E3-26CEC6D30A37}" type="datetimeFigureOut">
              <a:rPr lang="en-US" smtClean="0"/>
              <a:t>7/16/19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DEB53-1D4C-D04E-B453-6037F2CE8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377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4E18B-755C-AA43-A2E3-26CEC6D30A37}" type="datetimeFigureOut">
              <a:rPr lang="en-US" smtClean="0"/>
              <a:t>7/16/19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DEB53-1D4C-D04E-B453-6037F2CE8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97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04E18B-755C-AA43-A2E3-26CEC6D30A37}" type="datetimeFigureOut">
              <a:rPr lang="en-US" smtClean="0"/>
              <a:t>7/16/19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5DEB53-1D4C-D04E-B453-6037F2CE8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45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7D8B6CA-FE2C-7D46-8DD4-C804315EEF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6" y="127321"/>
            <a:ext cx="8658225" cy="6425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4928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Shyam Srinivasan</dc:creator>
  <cp:lastModifiedBy>Shyam Srinivasan</cp:lastModifiedBy>
  <cp:revision>1</cp:revision>
  <dcterms:created xsi:type="dcterms:W3CDTF">2019-07-16T11:32:33Z</dcterms:created>
  <dcterms:modified xsi:type="dcterms:W3CDTF">2019-07-16T11:34:24Z</dcterms:modified>
</cp:coreProperties>
</file>