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60"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14F1F-EFF2-4265-9BAB-A178542396A9}" type="datetimeFigureOut">
              <a:rPr lang="en-US" smtClean="0"/>
              <a:t>7/16/2019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5EC85C-C8A9-43EC-A494-C2742B525B79}" type="slidenum">
              <a:rPr lang="en-US" smtClean="0"/>
              <a:t>‹#›</a:t>
            </a:fld>
            <a:endParaRPr lang="en-US"/>
          </a:p>
        </p:txBody>
      </p:sp>
    </p:spTree>
    <p:extLst>
      <p:ext uri="{BB962C8B-B14F-4D97-AF65-F5344CB8AC3E}">
        <p14:creationId xmlns:p14="http://schemas.microsoft.com/office/powerpoint/2010/main" val="3277809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our system the chambers are flooded prior to filling with hydrogen gas. There is only way in and out of the chamber for the water and it is through the water pipe opening at the bottom of the chamber,</a:t>
            </a:r>
            <a:r>
              <a:rPr lang="en-US" sz="1200" kern="1200" baseline="0" dirty="0">
                <a:solidFill>
                  <a:schemeClr val="tx1"/>
                </a:solidFill>
                <a:effectLst/>
                <a:latin typeface="+mn-lt"/>
                <a:ea typeface="+mn-ea"/>
                <a:cs typeface="+mn-cs"/>
              </a:rPr>
              <a:t> which is connected to a surface reservoir. </a:t>
            </a:r>
            <a:r>
              <a:rPr lang="en-US" sz="1200" kern="1200" dirty="0">
                <a:solidFill>
                  <a:schemeClr val="tx1"/>
                </a:solidFill>
                <a:effectLst/>
                <a:latin typeface="+mn-lt"/>
                <a:ea typeface="+mn-ea"/>
                <a:cs typeface="+mn-cs"/>
              </a:rPr>
              <a:t>The accumulating gas in the top of the chamber has to force water out of the bottom of the chamber to make room for additional gas. In order to do this the gas pressure in the chamber has to overcome the weight of the water in the water pipe. Or as it is known in fluid mechanics, it has to overcome the hydrostatic pressure in the water pipe. The hydrostatic pressure is used to maintain pressure in the chamber as it is being filled for storage and emptied for transportation. </a:t>
            </a:r>
            <a:r>
              <a:rPr lang="en-US" sz="1200" kern="1200">
                <a:solidFill>
                  <a:schemeClr val="tx1"/>
                </a:solidFill>
                <a:effectLst/>
                <a:latin typeface="+mn-lt"/>
                <a:ea typeface="+mn-ea"/>
                <a:cs typeface="+mn-cs"/>
              </a:rPr>
              <a:t>The hydrostatic pressure feature eliminates the need for mechanical compressors and the costs associated with them.</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5D8194-515C-1C4D-B34D-7D26EF8C2A90}"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126093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37684" y="1698940"/>
            <a:ext cx="10363200" cy="1470025"/>
          </a:xfrm>
        </p:spPr>
        <p:txBody>
          <a:bodyPr/>
          <a:lstStyle>
            <a:lvl1pPr>
              <a:defRPr b="1"/>
            </a:lvl1pPr>
          </a:lstStyle>
          <a:p>
            <a:r>
              <a:rPr lang="en-US" dirty="0"/>
              <a:t>Click to edit Master title style</a:t>
            </a:r>
          </a:p>
        </p:txBody>
      </p:sp>
      <p:sp>
        <p:nvSpPr>
          <p:cNvPr id="3" name="Subtitle 2"/>
          <p:cNvSpPr>
            <a:spLocks noGrp="1"/>
          </p:cNvSpPr>
          <p:nvPr>
            <p:ph type="subTitle" idx="1"/>
          </p:nvPr>
        </p:nvSpPr>
        <p:spPr>
          <a:xfrm>
            <a:off x="1828800" y="3430289"/>
            <a:ext cx="8534400" cy="1492251"/>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0952003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106931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838343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3136864"/>
            <a:ext cx="10363200" cy="1362075"/>
          </a:xfrm>
        </p:spPr>
        <p:txBody>
          <a:bodyPr anchor="t"/>
          <a:lstStyle>
            <a:lvl1pPr algn="l">
              <a:defRPr sz="5333" b="1" cap="all"/>
            </a:lvl1pPr>
          </a:lstStyle>
          <a:p>
            <a:r>
              <a:rPr lang="en-US" dirty="0"/>
              <a:t>Click to edit Master title style</a:t>
            </a:r>
          </a:p>
        </p:txBody>
      </p:sp>
      <p:sp>
        <p:nvSpPr>
          <p:cNvPr id="3" name="Text Placeholder 2"/>
          <p:cNvSpPr>
            <a:spLocks noGrp="1"/>
          </p:cNvSpPr>
          <p:nvPr>
            <p:ph type="body" idx="1"/>
          </p:nvPr>
        </p:nvSpPr>
        <p:spPr>
          <a:xfrm>
            <a:off x="963084" y="1473851"/>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705393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sz="half" idx="1"/>
          </p:nvPr>
        </p:nvSpPr>
        <p:spPr>
          <a:xfrm>
            <a:off x="609600" y="1218434"/>
            <a:ext cx="5384800" cy="4348399"/>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218434"/>
            <a:ext cx="5384800" cy="4348399"/>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292495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8067" y="1150100"/>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609600" y="1937622"/>
            <a:ext cx="5386917" cy="3818255"/>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1130229"/>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6193369" y="1937622"/>
            <a:ext cx="5389033" cy="3818255"/>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490084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pPr defTabSz="609585"/>
            <a:fld id="{EA4174E7-369F-344D-A101-81359EEA5E7D}" type="datetimeFigureOut">
              <a:rPr lang="en-US" smtClean="0">
                <a:solidFill>
                  <a:prstClr val="black"/>
                </a:solidFill>
              </a:rPr>
              <a:pPr defTabSz="609585"/>
              <a:t>7/16/2019</a:t>
            </a:fld>
            <a:endParaRPr lang="en-US">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pPr defTabSz="609585"/>
            <a:endParaRPr lang="en-US">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pPr defTabSz="609585"/>
            <a:fld id="{E40610A5-8439-8A4A-BDCD-F5FE082DC627}" type="slidenum">
              <a:rPr lang="en-US" smtClean="0">
                <a:solidFill>
                  <a:prstClr val="black"/>
                </a:solidFill>
              </a:rPr>
              <a:pPr defTabSz="609585"/>
              <a:t>‹#›</a:t>
            </a:fld>
            <a:endParaRPr lang="en-US">
              <a:solidFill>
                <a:prstClr val="black"/>
              </a:solidFill>
            </a:endParaRPr>
          </a:p>
        </p:txBody>
      </p:sp>
    </p:spTree>
    <p:extLst>
      <p:ext uri="{BB962C8B-B14F-4D97-AF65-F5344CB8AC3E}">
        <p14:creationId xmlns:p14="http://schemas.microsoft.com/office/powerpoint/2010/main" val="973952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42240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932492"/>
            <a:ext cx="4011084" cy="1162051"/>
          </a:xfrm>
        </p:spPr>
        <p:txBody>
          <a:bodyPr anchor="b"/>
          <a:lstStyle>
            <a:lvl1pPr algn="l">
              <a:defRPr sz="2667" b="1"/>
            </a:lvl1pPr>
          </a:lstStyle>
          <a:p>
            <a:r>
              <a:rPr lang="en-US" dirty="0"/>
              <a:t>Click to edit Master title style</a:t>
            </a:r>
          </a:p>
        </p:txBody>
      </p:sp>
      <p:sp>
        <p:nvSpPr>
          <p:cNvPr id="3" name="Content Placeholder 2"/>
          <p:cNvSpPr>
            <a:spLocks noGrp="1"/>
          </p:cNvSpPr>
          <p:nvPr>
            <p:ph idx="1"/>
          </p:nvPr>
        </p:nvSpPr>
        <p:spPr>
          <a:xfrm>
            <a:off x="4766733" y="932492"/>
            <a:ext cx="6815667" cy="47012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2" y="2067881"/>
            <a:ext cx="4011084" cy="3565877"/>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Tree>
    <p:extLst>
      <p:ext uri="{BB962C8B-B14F-4D97-AF65-F5344CB8AC3E}">
        <p14:creationId xmlns:p14="http://schemas.microsoft.com/office/powerpoint/2010/main" val="30817292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41796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1253754"/>
            <a:ext cx="7315200" cy="3028553"/>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082395"/>
            <a:ext cx="7315200" cy="60021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Tree>
    <p:extLst>
      <p:ext uri="{BB962C8B-B14F-4D97-AF65-F5344CB8AC3E}">
        <p14:creationId xmlns:p14="http://schemas.microsoft.com/office/powerpoint/2010/main" val="3660338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pPr defTabSz="609585"/>
            <a:fld id="{EA4174E7-369F-344D-A101-81359EEA5E7D}" type="datetimeFigureOut">
              <a:rPr lang="en-US" smtClean="0">
                <a:solidFill>
                  <a:prstClr val="black"/>
                </a:solidFill>
              </a:rPr>
              <a:pPr defTabSz="609585"/>
              <a:t>7/16/2019</a:t>
            </a:fld>
            <a:endParaRPr lang="en-US">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609585"/>
            <a:endParaRPr lang="en-US">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pPr defTabSz="609585"/>
            <a:fld id="{E40610A5-8439-8A4A-BDCD-F5FE082DC627}" type="slidenum">
              <a:rPr lang="en-US" smtClean="0">
                <a:solidFill>
                  <a:prstClr val="black"/>
                </a:solidFill>
              </a:rPr>
              <a:pPr defTabSz="609585"/>
              <a:t>‹#›</a:t>
            </a:fld>
            <a:endParaRPr lang="en-US">
              <a:solidFill>
                <a:prstClr val="black"/>
              </a:solidFill>
            </a:endParaRPr>
          </a:p>
        </p:txBody>
      </p:sp>
    </p:spTree>
    <p:extLst>
      <p:ext uri="{BB962C8B-B14F-4D97-AF65-F5344CB8AC3E}">
        <p14:creationId xmlns:p14="http://schemas.microsoft.com/office/powerpoint/2010/main" val="21723783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pPr defTabSz="609585"/>
            <a:fld id="{EA4174E7-369F-344D-A101-81359EEA5E7D}" type="datetimeFigureOut">
              <a:rPr lang="en-US" smtClean="0">
                <a:solidFill>
                  <a:prstClr val="black"/>
                </a:solidFill>
              </a:rPr>
              <a:pPr defTabSz="609585"/>
              <a:t>7/16/2019</a:t>
            </a:fld>
            <a:endParaRPr lang="en-US">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609585"/>
            <a:endParaRPr lang="en-US">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pPr defTabSz="609585"/>
            <a:fld id="{E40610A5-8439-8A4A-BDCD-F5FE082DC627}" type="slidenum">
              <a:rPr lang="en-US" smtClean="0">
                <a:solidFill>
                  <a:prstClr val="black"/>
                </a:solidFill>
              </a:rPr>
              <a:pPr defTabSz="609585"/>
              <a:t>‹#›</a:t>
            </a:fld>
            <a:endParaRPr lang="en-US">
              <a:solidFill>
                <a:prstClr val="black"/>
              </a:solidFill>
            </a:endParaRPr>
          </a:p>
        </p:txBody>
      </p:sp>
    </p:spTree>
    <p:extLst>
      <p:ext uri="{BB962C8B-B14F-4D97-AF65-F5344CB8AC3E}">
        <p14:creationId xmlns:p14="http://schemas.microsoft.com/office/powerpoint/2010/main" val="17564179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0565" y="260348"/>
            <a:ext cx="8775880" cy="676440"/>
          </a:xfrm>
          <a:prstGeom prst="rect">
            <a:avLst/>
          </a:prstGeom>
          <a:solidFill>
            <a:srgbClr val="F79646"/>
          </a:solidFill>
          <a:ln w="19050" cmpd="sng">
            <a:solidFill>
              <a:schemeClr val="tx1"/>
            </a:solidFill>
          </a:ln>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10567" y="1147918"/>
            <a:ext cx="10972800" cy="435557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170515-Kristen - SWS_EX1.pdf"/>
          <p:cNvPicPr>
            <a:picLocks noChangeAspect="1"/>
          </p:cNvPicPr>
          <p:nvPr userDrawn="1"/>
        </p:nvPicPr>
        <p:blipFill rotWithShape="1">
          <a:blip r:embed="rId14" cstate="print">
            <a:extLst>
              <a:ext uri="{28A0092B-C50C-407E-A947-70E740481C1C}">
                <a14:useLocalDpi xmlns:a14="http://schemas.microsoft.com/office/drawing/2010/main" val="0"/>
              </a:ext>
            </a:extLst>
          </a:blip>
          <a:srcRect l="5484" t="1517" r="68192" b="54883"/>
          <a:stretch/>
        </p:blipFill>
        <p:spPr>
          <a:xfrm>
            <a:off x="10605493" y="185857"/>
            <a:ext cx="528543" cy="676440"/>
          </a:xfrm>
          <a:prstGeom prst="rect">
            <a:avLst/>
          </a:prstGeom>
          <a:solidFill>
            <a:schemeClr val="bg1"/>
          </a:solidFill>
          <a:ln w="19050" cmpd="sng">
            <a:solidFill>
              <a:schemeClr val="tx1"/>
            </a:solidFill>
          </a:ln>
        </p:spPr>
      </p:pic>
      <p:sp>
        <p:nvSpPr>
          <p:cNvPr id="11" name="Rectangle 10"/>
          <p:cNvSpPr/>
          <p:nvPr userDrawn="1"/>
        </p:nvSpPr>
        <p:spPr>
          <a:xfrm>
            <a:off x="2" y="5932665"/>
            <a:ext cx="4792132" cy="134899"/>
          </a:xfrm>
          <a:prstGeom prst="rect">
            <a:avLst/>
          </a:prstGeom>
          <a:solidFill>
            <a:srgbClr val="E5781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2" name="Rectangle 11"/>
          <p:cNvSpPr/>
          <p:nvPr userDrawn="1"/>
        </p:nvSpPr>
        <p:spPr>
          <a:xfrm>
            <a:off x="1" y="6132993"/>
            <a:ext cx="4782939" cy="134899"/>
          </a:xfrm>
          <a:prstGeom prst="rect">
            <a:avLst/>
          </a:prstGeom>
          <a:solidFill>
            <a:srgbClr val="1957A3"/>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3" name="Rectangle 12"/>
          <p:cNvSpPr/>
          <p:nvPr userDrawn="1"/>
        </p:nvSpPr>
        <p:spPr>
          <a:xfrm>
            <a:off x="1" y="6322757"/>
            <a:ext cx="4781704" cy="134899"/>
          </a:xfrm>
          <a:prstGeom prst="rect">
            <a:avLst/>
          </a:prstGeom>
          <a:solidFill>
            <a:srgbClr val="1A1A7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pic>
        <p:nvPicPr>
          <p:cNvPr id="14" name="Picture 13" descr="170515-Kristen - SWS_EX1.pdf"/>
          <p:cNvPicPr>
            <a:picLocks noChangeAspect="1"/>
          </p:cNvPicPr>
          <p:nvPr userDrawn="1"/>
        </p:nvPicPr>
        <p:blipFill rotWithShape="1">
          <a:blip r:embed="rId14" cstate="print">
            <a:extLst>
              <a:ext uri="{28A0092B-C50C-407E-A947-70E740481C1C}">
                <a14:useLocalDpi xmlns:a14="http://schemas.microsoft.com/office/drawing/2010/main" val="0"/>
              </a:ext>
            </a:extLst>
          </a:blip>
          <a:srcRect l="38337" t="57675" r="3522" b="14467"/>
          <a:stretch/>
        </p:blipFill>
        <p:spPr>
          <a:xfrm>
            <a:off x="5012609" y="5811413"/>
            <a:ext cx="2132915" cy="789703"/>
          </a:xfrm>
          <a:prstGeom prst="rect">
            <a:avLst/>
          </a:prstGeom>
        </p:spPr>
      </p:pic>
      <p:sp>
        <p:nvSpPr>
          <p:cNvPr id="15" name="Rectangle 14"/>
          <p:cNvSpPr/>
          <p:nvPr userDrawn="1"/>
        </p:nvSpPr>
        <p:spPr>
          <a:xfrm>
            <a:off x="7396313" y="5932665"/>
            <a:ext cx="4792132" cy="134899"/>
          </a:xfrm>
          <a:prstGeom prst="rect">
            <a:avLst/>
          </a:prstGeom>
          <a:solidFill>
            <a:srgbClr val="E5781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6" name="Rectangle 15"/>
          <p:cNvSpPr/>
          <p:nvPr userDrawn="1"/>
        </p:nvSpPr>
        <p:spPr>
          <a:xfrm>
            <a:off x="7387795" y="6132993"/>
            <a:ext cx="4804205" cy="134899"/>
          </a:xfrm>
          <a:prstGeom prst="rect">
            <a:avLst/>
          </a:prstGeom>
          <a:solidFill>
            <a:srgbClr val="1957A3"/>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7" name="Rectangle 16"/>
          <p:cNvSpPr/>
          <p:nvPr userDrawn="1"/>
        </p:nvSpPr>
        <p:spPr>
          <a:xfrm>
            <a:off x="7386560" y="6322757"/>
            <a:ext cx="4805440" cy="134899"/>
          </a:xfrm>
          <a:prstGeom prst="rect">
            <a:avLst/>
          </a:prstGeom>
          <a:solidFill>
            <a:srgbClr val="1A1A7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8" name="Rectangle 17"/>
          <p:cNvSpPr/>
          <p:nvPr userDrawn="1"/>
        </p:nvSpPr>
        <p:spPr>
          <a:xfrm>
            <a:off x="9899892" y="270431"/>
            <a:ext cx="609600" cy="134899"/>
          </a:xfrm>
          <a:prstGeom prst="rect">
            <a:avLst/>
          </a:prstGeom>
          <a:solidFill>
            <a:srgbClr val="E5781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9" name="Rectangle 18"/>
          <p:cNvSpPr/>
          <p:nvPr userDrawn="1"/>
        </p:nvSpPr>
        <p:spPr>
          <a:xfrm>
            <a:off x="9891232" y="470759"/>
            <a:ext cx="609600" cy="134899"/>
          </a:xfrm>
          <a:prstGeom prst="rect">
            <a:avLst/>
          </a:prstGeom>
          <a:solidFill>
            <a:srgbClr val="1957A3"/>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20" name="Rectangle 19"/>
          <p:cNvSpPr/>
          <p:nvPr userDrawn="1"/>
        </p:nvSpPr>
        <p:spPr>
          <a:xfrm>
            <a:off x="9889997" y="660523"/>
            <a:ext cx="609600" cy="134899"/>
          </a:xfrm>
          <a:prstGeom prst="rect">
            <a:avLst/>
          </a:prstGeom>
          <a:solidFill>
            <a:srgbClr val="1A1A7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21" name="Rectangle 20"/>
          <p:cNvSpPr/>
          <p:nvPr userDrawn="1"/>
        </p:nvSpPr>
        <p:spPr>
          <a:xfrm>
            <a:off x="11242416" y="267244"/>
            <a:ext cx="609600" cy="134899"/>
          </a:xfrm>
          <a:prstGeom prst="rect">
            <a:avLst/>
          </a:prstGeom>
          <a:solidFill>
            <a:srgbClr val="E5781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22" name="Rectangle 21"/>
          <p:cNvSpPr/>
          <p:nvPr userDrawn="1"/>
        </p:nvSpPr>
        <p:spPr>
          <a:xfrm>
            <a:off x="11233756" y="467572"/>
            <a:ext cx="609600" cy="134899"/>
          </a:xfrm>
          <a:prstGeom prst="rect">
            <a:avLst/>
          </a:prstGeom>
          <a:solidFill>
            <a:srgbClr val="1957A3"/>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23" name="Rectangle 22"/>
          <p:cNvSpPr/>
          <p:nvPr userDrawn="1"/>
        </p:nvSpPr>
        <p:spPr>
          <a:xfrm>
            <a:off x="11232521" y="657336"/>
            <a:ext cx="609600" cy="134899"/>
          </a:xfrm>
          <a:prstGeom prst="rect">
            <a:avLst/>
          </a:prstGeom>
          <a:solidFill>
            <a:srgbClr val="1A1A7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Tree>
    <p:extLst>
      <p:ext uri="{BB962C8B-B14F-4D97-AF65-F5344CB8AC3E}">
        <p14:creationId xmlns:p14="http://schemas.microsoft.com/office/powerpoint/2010/main" val="8577413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txStyles>
    <p:titleStyle>
      <a:lvl1pPr algn="ctr" defTabSz="609585" rtl="0" eaLnBrk="1" latinLnBrk="0" hangingPunct="1">
        <a:spcBef>
          <a:spcPct val="0"/>
        </a:spcBef>
        <a:buNone/>
        <a:defRPr sz="4800"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3733"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200"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2667"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Rectangle 118"/>
          <p:cNvSpPr/>
          <p:nvPr/>
        </p:nvSpPr>
        <p:spPr>
          <a:xfrm>
            <a:off x="0" y="1445241"/>
            <a:ext cx="12192000" cy="5395475"/>
          </a:xfrm>
          <a:prstGeom prst="rect">
            <a:avLst/>
          </a:prstGeom>
          <a:blipFill rotWithShape="1">
            <a:blip r:embed="rId3"/>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sp>
        <p:nvSpPr>
          <p:cNvPr id="47" name="Content Placeholder 2"/>
          <p:cNvSpPr txBox="1">
            <a:spLocks/>
          </p:cNvSpPr>
          <p:nvPr/>
        </p:nvSpPr>
        <p:spPr>
          <a:xfrm>
            <a:off x="812800" y="3899571"/>
            <a:ext cx="5130800" cy="1208328"/>
          </a:xfrm>
          <a:prstGeom prst="rect">
            <a:avLst/>
          </a:prstGeom>
        </p:spPr>
        <p:txBody>
          <a:bodyPr vert="horz" lIns="121920" tIns="60960" rIns="121920" bIns="6096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buClr>
                <a:srgbClr val="1F497D"/>
              </a:buClr>
            </a:pPr>
            <a:endParaRPr lang="en-US" sz="2267" dirty="0">
              <a:solidFill>
                <a:prstClr val="black"/>
              </a:solidFill>
            </a:endParaRPr>
          </a:p>
        </p:txBody>
      </p:sp>
      <p:sp>
        <p:nvSpPr>
          <p:cNvPr id="63" name="Rectangle 62"/>
          <p:cNvSpPr/>
          <p:nvPr/>
        </p:nvSpPr>
        <p:spPr>
          <a:xfrm>
            <a:off x="5535583" y="3738042"/>
            <a:ext cx="217597" cy="2526081"/>
          </a:xfrm>
          <a:prstGeom prst="rect">
            <a:avLst/>
          </a:prstGeom>
          <a:solidFill>
            <a:schemeClr val="tx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ln>
                <a:solidFill>
                  <a:srgbClr val="000000"/>
                </a:solidFill>
              </a:ln>
              <a:solidFill>
                <a:prstClr val="white"/>
              </a:solidFill>
            </a:endParaRPr>
          </a:p>
        </p:txBody>
      </p:sp>
      <p:sp>
        <p:nvSpPr>
          <p:cNvPr id="73" name="Rectangle 72"/>
          <p:cNvSpPr/>
          <p:nvPr/>
        </p:nvSpPr>
        <p:spPr>
          <a:xfrm>
            <a:off x="5536498" y="1791943"/>
            <a:ext cx="219455" cy="1946101"/>
          </a:xfrm>
          <a:prstGeom prst="rect">
            <a:avLst/>
          </a:prstGeom>
          <a:pattFill prst="lgConfetti">
            <a:fgClr>
              <a:schemeClr val="tx1"/>
            </a:fgClr>
            <a:bgClr>
              <a:srgbClr val="FF0000"/>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ln>
                <a:solidFill>
                  <a:srgbClr val="000000"/>
                </a:solidFill>
              </a:ln>
              <a:solidFill>
                <a:prstClr val="white"/>
              </a:solidFill>
            </a:endParaRPr>
          </a:p>
        </p:txBody>
      </p:sp>
      <p:sp>
        <p:nvSpPr>
          <p:cNvPr id="91" name="TextBox 90"/>
          <p:cNvSpPr txBox="1"/>
          <p:nvPr/>
        </p:nvSpPr>
        <p:spPr>
          <a:xfrm>
            <a:off x="6218868" y="3482597"/>
            <a:ext cx="5697864" cy="2769989"/>
          </a:xfrm>
          <a:prstGeom prst="rect">
            <a:avLst/>
          </a:prstGeom>
          <a:solidFill>
            <a:srgbClr val="FFFF00"/>
          </a:solidFill>
          <a:ln>
            <a:solidFill>
              <a:srgbClr val="000000"/>
            </a:solidFill>
          </a:ln>
        </p:spPr>
        <p:txBody>
          <a:bodyPr wrap="square" tIns="0" bIns="0" rtlCol="0">
            <a:spAutoFit/>
          </a:bodyPr>
          <a:lstStyle/>
          <a:p>
            <a:pPr algn="ctr" defTabSz="609585"/>
            <a:r>
              <a:rPr lang="en-US" sz="2000" b="1" smtClean="0">
                <a:solidFill>
                  <a:srgbClr val="000000"/>
                </a:solidFill>
              </a:rPr>
              <a:t>Chamber Mechanics</a:t>
            </a:r>
            <a:endParaRPr lang="en-US" sz="2000" b="1" dirty="0">
              <a:solidFill>
                <a:srgbClr val="000000"/>
              </a:solidFill>
            </a:endParaRPr>
          </a:p>
          <a:p>
            <a:pPr marL="304792" indent="-304792" defTabSz="609585">
              <a:buFont typeface="Arial"/>
              <a:buChar char="•"/>
            </a:pPr>
            <a:r>
              <a:rPr lang="en-US" sz="2000" dirty="0" smtClean="0">
                <a:solidFill>
                  <a:srgbClr val="000000"/>
                </a:solidFill>
              </a:rPr>
              <a:t>Accumulating gas (red) forces water (blue) from the chamber bottom up pipe (yellow arrows).</a:t>
            </a:r>
            <a:endParaRPr lang="en-US" sz="2000" dirty="0">
              <a:solidFill>
                <a:srgbClr val="000000"/>
              </a:solidFill>
            </a:endParaRPr>
          </a:p>
          <a:p>
            <a:pPr marL="304792" indent="-304792" defTabSz="609585">
              <a:buFont typeface="Arial"/>
              <a:buChar char="•"/>
            </a:pPr>
            <a:r>
              <a:rPr lang="en-US" sz="2000" dirty="0" smtClean="0">
                <a:solidFill>
                  <a:srgbClr val="000000"/>
                </a:solidFill>
              </a:rPr>
              <a:t>When gas is withdrawn, water flows through the pipe back into chamber.</a:t>
            </a:r>
            <a:endParaRPr lang="en-US" sz="2000" dirty="0">
              <a:solidFill>
                <a:srgbClr val="000000"/>
              </a:solidFill>
            </a:endParaRPr>
          </a:p>
          <a:p>
            <a:pPr marL="304792" indent="-304792" defTabSz="609585">
              <a:buFont typeface="Arial"/>
              <a:buChar char="•"/>
            </a:pPr>
            <a:r>
              <a:rPr lang="en-US" sz="2000" dirty="0">
                <a:solidFill>
                  <a:srgbClr val="000000"/>
                </a:solidFill>
              </a:rPr>
              <a:t>This </a:t>
            </a:r>
            <a:r>
              <a:rPr lang="en-US" sz="2000" dirty="0" smtClean="0">
                <a:solidFill>
                  <a:srgbClr val="000000"/>
                </a:solidFill>
              </a:rPr>
              <a:t>balancing of the gas pressure in the chamber and the hydraulic pressure in the water pipe maintains constant pressure on the hydrogen gas throughout the entire fill/empty cycle.</a:t>
            </a:r>
            <a:endParaRPr lang="en-US" sz="2000" dirty="0">
              <a:solidFill>
                <a:srgbClr val="000000"/>
              </a:solidFill>
            </a:endParaRPr>
          </a:p>
        </p:txBody>
      </p:sp>
      <p:sp>
        <p:nvSpPr>
          <p:cNvPr id="85" name="Rectangle 84"/>
          <p:cNvSpPr/>
          <p:nvPr/>
        </p:nvSpPr>
        <p:spPr>
          <a:xfrm>
            <a:off x="456" y="-26844"/>
            <a:ext cx="12191997" cy="1711727"/>
          </a:xfrm>
          <a:prstGeom prst="rect">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0" name="Freeform 89"/>
          <p:cNvSpPr/>
          <p:nvPr/>
        </p:nvSpPr>
        <p:spPr>
          <a:xfrm>
            <a:off x="-24701" y="711333"/>
            <a:ext cx="12244929" cy="1080608"/>
          </a:xfrm>
          <a:custGeom>
            <a:avLst/>
            <a:gdLst>
              <a:gd name="connsiteX0" fmla="*/ 24268 w 9181413"/>
              <a:gd name="connsiteY0" fmla="*/ 355944 h 655262"/>
              <a:gd name="connsiteX1" fmla="*/ 509629 w 9181413"/>
              <a:gd name="connsiteY1" fmla="*/ 202241 h 655262"/>
              <a:gd name="connsiteX2" fmla="*/ 1488440 w 9181413"/>
              <a:gd name="connsiteY2" fmla="*/ 210331 h 655262"/>
              <a:gd name="connsiteX3" fmla="*/ 2200303 w 9181413"/>
              <a:gd name="connsiteY3" fmla="*/ 323586 h 655262"/>
              <a:gd name="connsiteX4" fmla="*/ 3235740 w 9181413"/>
              <a:gd name="connsiteY4" fmla="*/ 194152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09630 w 9181413"/>
              <a:gd name="connsiteY1" fmla="*/ 310143 h 655262"/>
              <a:gd name="connsiteX2" fmla="*/ 1488440 w 9181413"/>
              <a:gd name="connsiteY2" fmla="*/ 210331 h 655262"/>
              <a:gd name="connsiteX3" fmla="*/ 2200303 w 9181413"/>
              <a:gd name="connsiteY3" fmla="*/ 323586 h 655262"/>
              <a:gd name="connsiteX4" fmla="*/ 3235740 w 9181413"/>
              <a:gd name="connsiteY4" fmla="*/ 194152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09630 w 9181413"/>
              <a:gd name="connsiteY1" fmla="*/ 310143 h 655262"/>
              <a:gd name="connsiteX2" fmla="*/ 1505087 w 9181413"/>
              <a:gd name="connsiteY2" fmla="*/ 309932 h 655262"/>
              <a:gd name="connsiteX3" fmla="*/ 2200303 w 9181413"/>
              <a:gd name="connsiteY3" fmla="*/ 323586 h 655262"/>
              <a:gd name="connsiteX4" fmla="*/ 3235740 w 9181413"/>
              <a:gd name="connsiteY4" fmla="*/ 194152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09630 w 9181413"/>
              <a:gd name="connsiteY1" fmla="*/ 310143 h 655262"/>
              <a:gd name="connsiteX2" fmla="*/ 581808 w 9181413"/>
              <a:gd name="connsiteY2" fmla="*/ 348390 h 655262"/>
              <a:gd name="connsiteX3" fmla="*/ 1505087 w 9181413"/>
              <a:gd name="connsiteY3" fmla="*/ 309932 h 655262"/>
              <a:gd name="connsiteX4" fmla="*/ 2200303 w 9181413"/>
              <a:gd name="connsiteY4" fmla="*/ 323586 h 655262"/>
              <a:gd name="connsiteX5" fmla="*/ 3235740 w 9181413"/>
              <a:gd name="connsiteY5" fmla="*/ 194152 h 655262"/>
              <a:gd name="connsiteX6" fmla="*/ 4230730 w 9181413"/>
              <a:gd name="connsiteY6" fmla="*/ 88986 h 655262"/>
              <a:gd name="connsiteX7" fmla="*/ 5589741 w 9181413"/>
              <a:gd name="connsiteY7" fmla="*/ 0 h 655262"/>
              <a:gd name="connsiteX8" fmla="*/ 6649446 w 9181413"/>
              <a:gd name="connsiteY8" fmla="*/ 121345 h 655262"/>
              <a:gd name="connsiteX9" fmla="*/ 7539275 w 9181413"/>
              <a:gd name="connsiteY9" fmla="*/ 169883 h 655262"/>
              <a:gd name="connsiteX10" fmla="*/ 8469550 w 9181413"/>
              <a:gd name="connsiteY10" fmla="*/ 291227 h 655262"/>
              <a:gd name="connsiteX11" fmla="*/ 9181413 w 9181413"/>
              <a:gd name="connsiteY11" fmla="*/ 347855 h 655262"/>
              <a:gd name="connsiteX12" fmla="*/ 9165234 w 9181413"/>
              <a:gd name="connsiteY12" fmla="*/ 639082 h 655262"/>
              <a:gd name="connsiteX13" fmla="*/ 0 w 9181413"/>
              <a:gd name="connsiteY13" fmla="*/ 655262 h 655262"/>
              <a:gd name="connsiteX14" fmla="*/ 8089 w 9181413"/>
              <a:gd name="connsiteY14" fmla="*/ 307407 h 655262"/>
              <a:gd name="connsiteX0" fmla="*/ 24268 w 9181413"/>
              <a:gd name="connsiteY0" fmla="*/ 355944 h 655262"/>
              <a:gd name="connsiteX1" fmla="*/ 509630 w 9181413"/>
              <a:gd name="connsiteY1" fmla="*/ 310143 h 655262"/>
              <a:gd name="connsiteX2" fmla="*/ 615100 w 9181413"/>
              <a:gd name="connsiteY2" fmla="*/ 306890 h 655262"/>
              <a:gd name="connsiteX3" fmla="*/ 1505087 w 9181413"/>
              <a:gd name="connsiteY3" fmla="*/ 309932 h 655262"/>
              <a:gd name="connsiteX4" fmla="*/ 2200303 w 9181413"/>
              <a:gd name="connsiteY4" fmla="*/ 323586 h 655262"/>
              <a:gd name="connsiteX5" fmla="*/ 3235740 w 9181413"/>
              <a:gd name="connsiteY5" fmla="*/ 194152 h 655262"/>
              <a:gd name="connsiteX6" fmla="*/ 4230730 w 9181413"/>
              <a:gd name="connsiteY6" fmla="*/ 88986 h 655262"/>
              <a:gd name="connsiteX7" fmla="*/ 5589741 w 9181413"/>
              <a:gd name="connsiteY7" fmla="*/ 0 h 655262"/>
              <a:gd name="connsiteX8" fmla="*/ 6649446 w 9181413"/>
              <a:gd name="connsiteY8" fmla="*/ 121345 h 655262"/>
              <a:gd name="connsiteX9" fmla="*/ 7539275 w 9181413"/>
              <a:gd name="connsiteY9" fmla="*/ 169883 h 655262"/>
              <a:gd name="connsiteX10" fmla="*/ 8469550 w 9181413"/>
              <a:gd name="connsiteY10" fmla="*/ 291227 h 655262"/>
              <a:gd name="connsiteX11" fmla="*/ 9181413 w 9181413"/>
              <a:gd name="connsiteY11" fmla="*/ 347855 h 655262"/>
              <a:gd name="connsiteX12" fmla="*/ 9165234 w 9181413"/>
              <a:gd name="connsiteY12" fmla="*/ 639082 h 655262"/>
              <a:gd name="connsiteX13" fmla="*/ 0 w 9181413"/>
              <a:gd name="connsiteY13" fmla="*/ 655262 h 655262"/>
              <a:gd name="connsiteX14" fmla="*/ 8089 w 9181413"/>
              <a:gd name="connsiteY14" fmla="*/ 307407 h 655262"/>
              <a:gd name="connsiteX0" fmla="*/ 24268 w 9181413"/>
              <a:gd name="connsiteY0" fmla="*/ 355944 h 655262"/>
              <a:gd name="connsiteX1" fmla="*/ 542921 w 9181413"/>
              <a:gd name="connsiteY1" fmla="*/ 368244 h 655262"/>
              <a:gd name="connsiteX2" fmla="*/ 615100 w 9181413"/>
              <a:gd name="connsiteY2" fmla="*/ 306890 h 655262"/>
              <a:gd name="connsiteX3" fmla="*/ 1505087 w 9181413"/>
              <a:gd name="connsiteY3" fmla="*/ 309932 h 655262"/>
              <a:gd name="connsiteX4" fmla="*/ 2200303 w 9181413"/>
              <a:gd name="connsiteY4" fmla="*/ 323586 h 655262"/>
              <a:gd name="connsiteX5" fmla="*/ 3235740 w 9181413"/>
              <a:gd name="connsiteY5" fmla="*/ 194152 h 655262"/>
              <a:gd name="connsiteX6" fmla="*/ 4230730 w 9181413"/>
              <a:gd name="connsiteY6" fmla="*/ 88986 h 655262"/>
              <a:gd name="connsiteX7" fmla="*/ 5589741 w 9181413"/>
              <a:gd name="connsiteY7" fmla="*/ 0 h 655262"/>
              <a:gd name="connsiteX8" fmla="*/ 6649446 w 9181413"/>
              <a:gd name="connsiteY8" fmla="*/ 121345 h 655262"/>
              <a:gd name="connsiteX9" fmla="*/ 7539275 w 9181413"/>
              <a:gd name="connsiteY9" fmla="*/ 169883 h 655262"/>
              <a:gd name="connsiteX10" fmla="*/ 8469550 w 9181413"/>
              <a:gd name="connsiteY10" fmla="*/ 291227 h 655262"/>
              <a:gd name="connsiteX11" fmla="*/ 9181413 w 9181413"/>
              <a:gd name="connsiteY11" fmla="*/ 347855 h 655262"/>
              <a:gd name="connsiteX12" fmla="*/ 9165234 w 9181413"/>
              <a:gd name="connsiteY12" fmla="*/ 639082 h 655262"/>
              <a:gd name="connsiteX13" fmla="*/ 0 w 9181413"/>
              <a:gd name="connsiteY13" fmla="*/ 655262 h 655262"/>
              <a:gd name="connsiteX14" fmla="*/ 8089 w 9181413"/>
              <a:gd name="connsiteY14" fmla="*/ 307407 h 655262"/>
              <a:gd name="connsiteX0" fmla="*/ 24268 w 9181413"/>
              <a:gd name="connsiteY0" fmla="*/ 355944 h 655262"/>
              <a:gd name="connsiteX1" fmla="*/ 542921 w 9181413"/>
              <a:gd name="connsiteY1" fmla="*/ 368244 h 655262"/>
              <a:gd name="connsiteX2" fmla="*/ 1505087 w 9181413"/>
              <a:gd name="connsiteY2" fmla="*/ 309932 h 655262"/>
              <a:gd name="connsiteX3" fmla="*/ 2200303 w 9181413"/>
              <a:gd name="connsiteY3" fmla="*/ 323586 h 655262"/>
              <a:gd name="connsiteX4" fmla="*/ 3235740 w 9181413"/>
              <a:gd name="connsiteY4" fmla="*/ 194152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42921 w 9181413"/>
              <a:gd name="connsiteY1" fmla="*/ 368244 h 655262"/>
              <a:gd name="connsiteX2" fmla="*/ 1571670 w 9181413"/>
              <a:gd name="connsiteY2" fmla="*/ 384634 h 655262"/>
              <a:gd name="connsiteX3" fmla="*/ 2200303 w 9181413"/>
              <a:gd name="connsiteY3" fmla="*/ 323586 h 655262"/>
              <a:gd name="connsiteX4" fmla="*/ 3235740 w 9181413"/>
              <a:gd name="connsiteY4" fmla="*/ 194152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42921 w 9181413"/>
              <a:gd name="connsiteY1" fmla="*/ 368244 h 655262"/>
              <a:gd name="connsiteX2" fmla="*/ 615100 w 9181413"/>
              <a:gd name="connsiteY2" fmla="*/ 447992 h 655262"/>
              <a:gd name="connsiteX3" fmla="*/ 1571670 w 9181413"/>
              <a:gd name="connsiteY3" fmla="*/ 384634 h 655262"/>
              <a:gd name="connsiteX4" fmla="*/ 2200303 w 9181413"/>
              <a:gd name="connsiteY4" fmla="*/ 323586 h 655262"/>
              <a:gd name="connsiteX5" fmla="*/ 3235740 w 9181413"/>
              <a:gd name="connsiteY5" fmla="*/ 194152 h 655262"/>
              <a:gd name="connsiteX6" fmla="*/ 4230730 w 9181413"/>
              <a:gd name="connsiteY6" fmla="*/ 88986 h 655262"/>
              <a:gd name="connsiteX7" fmla="*/ 5589741 w 9181413"/>
              <a:gd name="connsiteY7" fmla="*/ 0 h 655262"/>
              <a:gd name="connsiteX8" fmla="*/ 6649446 w 9181413"/>
              <a:gd name="connsiteY8" fmla="*/ 121345 h 655262"/>
              <a:gd name="connsiteX9" fmla="*/ 7539275 w 9181413"/>
              <a:gd name="connsiteY9" fmla="*/ 169883 h 655262"/>
              <a:gd name="connsiteX10" fmla="*/ 8469550 w 9181413"/>
              <a:gd name="connsiteY10" fmla="*/ 291227 h 655262"/>
              <a:gd name="connsiteX11" fmla="*/ 9181413 w 9181413"/>
              <a:gd name="connsiteY11" fmla="*/ 347855 h 655262"/>
              <a:gd name="connsiteX12" fmla="*/ 9165234 w 9181413"/>
              <a:gd name="connsiteY12" fmla="*/ 639082 h 655262"/>
              <a:gd name="connsiteX13" fmla="*/ 0 w 9181413"/>
              <a:gd name="connsiteY13" fmla="*/ 655262 h 655262"/>
              <a:gd name="connsiteX14" fmla="*/ 8089 w 9181413"/>
              <a:gd name="connsiteY14" fmla="*/ 307407 h 655262"/>
              <a:gd name="connsiteX0" fmla="*/ 24268 w 9181413"/>
              <a:gd name="connsiteY0" fmla="*/ 355944 h 655262"/>
              <a:gd name="connsiteX1" fmla="*/ 542921 w 9181413"/>
              <a:gd name="connsiteY1" fmla="*/ 368244 h 655262"/>
              <a:gd name="connsiteX2" fmla="*/ 1571670 w 9181413"/>
              <a:gd name="connsiteY2" fmla="*/ 384634 h 655262"/>
              <a:gd name="connsiteX3" fmla="*/ 2200303 w 9181413"/>
              <a:gd name="connsiteY3" fmla="*/ 323586 h 655262"/>
              <a:gd name="connsiteX4" fmla="*/ 3235740 w 9181413"/>
              <a:gd name="connsiteY4" fmla="*/ 194152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42921 w 9181413"/>
              <a:gd name="connsiteY1" fmla="*/ 368244 h 655262"/>
              <a:gd name="connsiteX2" fmla="*/ 1571670 w 9181413"/>
              <a:gd name="connsiteY2" fmla="*/ 384634 h 655262"/>
              <a:gd name="connsiteX3" fmla="*/ 2200303 w 9181413"/>
              <a:gd name="connsiteY3" fmla="*/ 323586 h 655262"/>
              <a:gd name="connsiteX4" fmla="*/ 3435487 w 9181413"/>
              <a:gd name="connsiteY4" fmla="*/ 277154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42921 w 9181413"/>
              <a:gd name="connsiteY1" fmla="*/ 368244 h 655262"/>
              <a:gd name="connsiteX2" fmla="*/ 1571670 w 9181413"/>
              <a:gd name="connsiteY2" fmla="*/ 384634 h 655262"/>
              <a:gd name="connsiteX3" fmla="*/ 2416697 w 9181413"/>
              <a:gd name="connsiteY3" fmla="*/ 464689 h 655262"/>
              <a:gd name="connsiteX4" fmla="*/ 3435487 w 9181413"/>
              <a:gd name="connsiteY4" fmla="*/ 277154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42921 w 9181413"/>
              <a:gd name="connsiteY1" fmla="*/ 426345 h 655262"/>
              <a:gd name="connsiteX2" fmla="*/ 1571670 w 9181413"/>
              <a:gd name="connsiteY2" fmla="*/ 384634 h 655262"/>
              <a:gd name="connsiteX3" fmla="*/ 2416697 w 9181413"/>
              <a:gd name="connsiteY3" fmla="*/ 464689 h 655262"/>
              <a:gd name="connsiteX4" fmla="*/ 3435487 w 9181413"/>
              <a:gd name="connsiteY4" fmla="*/ 277154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42921 w 9181413"/>
              <a:gd name="connsiteY1" fmla="*/ 426345 h 655262"/>
              <a:gd name="connsiteX2" fmla="*/ 1521732 w 9181413"/>
              <a:gd name="connsiteY2" fmla="*/ 517436 h 655262"/>
              <a:gd name="connsiteX3" fmla="*/ 2416697 w 9181413"/>
              <a:gd name="connsiteY3" fmla="*/ 464689 h 655262"/>
              <a:gd name="connsiteX4" fmla="*/ 3435487 w 9181413"/>
              <a:gd name="connsiteY4" fmla="*/ 277154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24268 w 9181413"/>
              <a:gd name="connsiteY0" fmla="*/ 355944 h 655262"/>
              <a:gd name="connsiteX1" fmla="*/ 542921 w 9181413"/>
              <a:gd name="connsiteY1" fmla="*/ 426345 h 655262"/>
              <a:gd name="connsiteX2" fmla="*/ 1521732 w 9181413"/>
              <a:gd name="connsiteY2" fmla="*/ 517436 h 655262"/>
              <a:gd name="connsiteX3" fmla="*/ 2416697 w 9181413"/>
              <a:gd name="connsiteY3" fmla="*/ 497890 h 655262"/>
              <a:gd name="connsiteX4" fmla="*/ 3435487 w 9181413"/>
              <a:gd name="connsiteY4" fmla="*/ 277154 h 655262"/>
              <a:gd name="connsiteX5" fmla="*/ 4230730 w 9181413"/>
              <a:gd name="connsiteY5" fmla="*/ 88986 h 655262"/>
              <a:gd name="connsiteX6" fmla="*/ 5589741 w 9181413"/>
              <a:gd name="connsiteY6" fmla="*/ 0 h 655262"/>
              <a:gd name="connsiteX7" fmla="*/ 6649446 w 9181413"/>
              <a:gd name="connsiteY7" fmla="*/ 121345 h 655262"/>
              <a:gd name="connsiteX8" fmla="*/ 7539275 w 9181413"/>
              <a:gd name="connsiteY8" fmla="*/ 169883 h 655262"/>
              <a:gd name="connsiteX9" fmla="*/ 8469550 w 9181413"/>
              <a:gd name="connsiteY9" fmla="*/ 291227 h 655262"/>
              <a:gd name="connsiteX10" fmla="*/ 9181413 w 9181413"/>
              <a:gd name="connsiteY10" fmla="*/ 347855 h 655262"/>
              <a:gd name="connsiteX11" fmla="*/ 9165234 w 9181413"/>
              <a:gd name="connsiteY11" fmla="*/ 639082 h 655262"/>
              <a:gd name="connsiteX12" fmla="*/ 0 w 9181413"/>
              <a:gd name="connsiteY12" fmla="*/ 655262 h 655262"/>
              <a:gd name="connsiteX13" fmla="*/ 8089 w 9181413"/>
              <a:gd name="connsiteY13" fmla="*/ 307407 h 655262"/>
              <a:gd name="connsiteX0" fmla="*/ 0 w 9257021"/>
              <a:gd name="connsiteY0" fmla="*/ 48839 h 655262"/>
              <a:gd name="connsiteX1" fmla="*/ 618529 w 9257021"/>
              <a:gd name="connsiteY1" fmla="*/ 426345 h 655262"/>
              <a:gd name="connsiteX2" fmla="*/ 1597340 w 9257021"/>
              <a:gd name="connsiteY2" fmla="*/ 517436 h 655262"/>
              <a:gd name="connsiteX3" fmla="*/ 2492305 w 9257021"/>
              <a:gd name="connsiteY3" fmla="*/ 497890 h 655262"/>
              <a:gd name="connsiteX4" fmla="*/ 3511095 w 9257021"/>
              <a:gd name="connsiteY4" fmla="*/ 277154 h 655262"/>
              <a:gd name="connsiteX5" fmla="*/ 4306338 w 9257021"/>
              <a:gd name="connsiteY5" fmla="*/ 88986 h 655262"/>
              <a:gd name="connsiteX6" fmla="*/ 5665349 w 9257021"/>
              <a:gd name="connsiteY6" fmla="*/ 0 h 655262"/>
              <a:gd name="connsiteX7" fmla="*/ 6725054 w 9257021"/>
              <a:gd name="connsiteY7" fmla="*/ 121345 h 655262"/>
              <a:gd name="connsiteX8" fmla="*/ 7614883 w 9257021"/>
              <a:gd name="connsiteY8" fmla="*/ 169883 h 655262"/>
              <a:gd name="connsiteX9" fmla="*/ 8545158 w 9257021"/>
              <a:gd name="connsiteY9" fmla="*/ 291227 h 655262"/>
              <a:gd name="connsiteX10" fmla="*/ 9257021 w 9257021"/>
              <a:gd name="connsiteY10" fmla="*/ 347855 h 655262"/>
              <a:gd name="connsiteX11" fmla="*/ 9240842 w 9257021"/>
              <a:gd name="connsiteY11" fmla="*/ 639082 h 655262"/>
              <a:gd name="connsiteX12" fmla="*/ 75608 w 9257021"/>
              <a:gd name="connsiteY12" fmla="*/ 655262 h 655262"/>
              <a:gd name="connsiteX13" fmla="*/ 83697 w 9257021"/>
              <a:gd name="connsiteY13" fmla="*/ 307407 h 655262"/>
              <a:gd name="connsiteX0" fmla="*/ 0 w 9189104"/>
              <a:gd name="connsiteY0" fmla="*/ 44605 h 655262"/>
              <a:gd name="connsiteX1" fmla="*/ 550612 w 9189104"/>
              <a:gd name="connsiteY1" fmla="*/ 426345 h 655262"/>
              <a:gd name="connsiteX2" fmla="*/ 1529423 w 9189104"/>
              <a:gd name="connsiteY2" fmla="*/ 517436 h 655262"/>
              <a:gd name="connsiteX3" fmla="*/ 2424388 w 9189104"/>
              <a:gd name="connsiteY3" fmla="*/ 497890 h 655262"/>
              <a:gd name="connsiteX4" fmla="*/ 3443178 w 9189104"/>
              <a:gd name="connsiteY4" fmla="*/ 277154 h 655262"/>
              <a:gd name="connsiteX5" fmla="*/ 4238421 w 9189104"/>
              <a:gd name="connsiteY5" fmla="*/ 88986 h 655262"/>
              <a:gd name="connsiteX6" fmla="*/ 5597432 w 9189104"/>
              <a:gd name="connsiteY6" fmla="*/ 0 h 655262"/>
              <a:gd name="connsiteX7" fmla="*/ 6657137 w 9189104"/>
              <a:gd name="connsiteY7" fmla="*/ 121345 h 655262"/>
              <a:gd name="connsiteX8" fmla="*/ 7546966 w 9189104"/>
              <a:gd name="connsiteY8" fmla="*/ 169883 h 655262"/>
              <a:gd name="connsiteX9" fmla="*/ 8477241 w 9189104"/>
              <a:gd name="connsiteY9" fmla="*/ 291227 h 655262"/>
              <a:gd name="connsiteX10" fmla="*/ 9189104 w 9189104"/>
              <a:gd name="connsiteY10" fmla="*/ 347855 h 655262"/>
              <a:gd name="connsiteX11" fmla="*/ 9172925 w 9189104"/>
              <a:gd name="connsiteY11" fmla="*/ 639082 h 655262"/>
              <a:gd name="connsiteX12" fmla="*/ 7691 w 9189104"/>
              <a:gd name="connsiteY12" fmla="*/ 655262 h 655262"/>
              <a:gd name="connsiteX13" fmla="*/ 15780 w 9189104"/>
              <a:gd name="connsiteY13" fmla="*/ 307407 h 655262"/>
              <a:gd name="connsiteX0" fmla="*/ 800 w 9181413"/>
              <a:gd name="connsiteY0" fmla="*/ 0 h 741890"/>
              <a:gd name="connsiteX1" fmla="*/ 542921 w 9181413"/>
              <a:gd name="connsiteY1" fmla="*/ 512973 h 741890"/>
              <a:gd name="connsiteX2" fmla="*/ 1521732 w 9181413"/>
              <a:gd name="connsiteY2" fmla="*/ 604064 h 741890"/>
              <a:gd name="connsiteX3" fmla="*/ 2416697 w 9181413"/>
              <a:gd name="connsiteY3" fmla="*/ 584518 h 741890"/>
              <a:gd name="connsiteX4" fmla="*/ 3435487 w 9181413"/>
              <a:gd name="connsiteY4" fmla="*/ 363782 h 741890"/>
              <a:gd name="connsiteX5" fmla="*/ 4230730 w 9181413"/>
              <a:gd name="connsiteY5" fmla="*/ 175614 h 741890"/>
              <a:gd name="connsiteX6" fmla="*/ 5589741 w 9181413"/>
              <a:gd name="connsiteY6" fmla="*/ 86628 h 741890"/>
              <a:gd name="connsiteX7" fmla="*/ 6649446 w 9181413"/>
              <a:gd name="connsiteY7" fmla="*/ 207973 h 741890"/>
              <a:gd name="connsiteX8" fmla="*/ 7539275 w 9181413"/>
              <a:gd name="connsiteY8" fmla="*/ 256511 h 741890"/>
              <a:gd name="connsiteX9" fmla="*/ 8469550 w 9181413"/>
              <a:gd name="connsiteY9" fmla="*/ 377855 h 741890"/>
              <a:gd name="connsiteX10" fmla="*/ 9181413 w 9181413"/>
              <a:gd name="connsiteY10" fmla="*/ 434483 h 741890"/>
              <a:gd name="connsiteX11" fmla="*/ 9165234 w 9181413"/>
              <a:gd name="connsiteY11" fmla="*/ 725710 h 741890"/>
              <a:gd name="connsiteX12" fmla="*/ 0 w 9181413"/>
              <a:gd name="connsiteY12" fmla="*/ 741890 h 741890"/>
              <a:gd name="connsiteX13" fmla="*/ 8089 w 9181413"/>
              <a:gd name="connsiteY13" fmla="*/ 394035 h 741890"/>
              <a:gd name="connsiteX0" fmla="*/ 800 w 9181413"/>
              <a:gd name="connsiteY0" fmla="*/ 0 h 741890"/>
              <a:gd name="connsiteX1" fmla="*/ 542921 w 9181413"/>
              <a:gd name="connsiteY1" fmla="*/ 512973 h 741890"/>
              <a:gd name="connsiteX2" fmla="*/ 1521732 w 9181413"/>
              <a:gd name="connsiteY2" fmla="*/ 604064 h 741890"/>
              <a:gd name="connsiteX3" fmla="*/ 2416697 w 9181413"/>
              <a:gd name="connsiteY3" fmla="*/ 584518 h 741890"/>
              <a:gd name="connsiteX4" fmla="*/ 3435487 w 9181413"/>
              <a:gd name="connsiteY4" fmla="*/ 363782 h 741890"/>
              <a:gd name="connsiteX5" fmla="*/ 4230730 w 9181413"/>
              <a:gd name="connsiteY5" fmla="*/ 175614 h 741890"/>
              <a:gd name="connsiteX6" fmla="*/ 5589741 w 9181413"/>
              <a:gd name="connsiteY6" fmla="*/ 86628 h 741890"/>
              <a:gd name="connsiteX7" fmla="*/ 6649446 w 9181413"/>
              <a:gd name="connsiteY7" fmla="*/ 207973 h 741890"/>
              <a:gd name="connsiteX8" fmla="*/ 7539275 w 9181413"/>
              <a:gd name="connsiteY8" fmla="*/ 256511 h 741890"/>
              <a:gd name="connsiteX9" fmla="*/ 8469550 w 9181413"/>
              <a:gd name="connsiteY9" fmla="*/ 377855 h 741890"/>
              <a:gd name="connsiteX10" fmla="*/ 9181413 w 9181413"/>
              <a:gd name="connsiteY10" fmla="*/ 434483 h 741890"/>
              <a:gd name="connsiteX11" fmla="*/ 9165234 w 9181413"/>
              <a:gd name="connsiteY11" fmla="*/ 725710 h 741890"/>
              <a:gd name="connsiteX12" fmla="*/ 0 w 9181413"/>
              <a:gd name="connsiteY12" fmla="*/ 741890 h 741890"/>
              <a:gd name="connsiteX13" fmla="*/ 8089 w 9181413"/>
              <a:gd name="connsiteY13" fmla="*/ 394035 h 741890"/>
              <a:gd name="connsiteX0" fmla="*/ 800 w 9181413"/>
              <a:gd name="connsiteY0" fmla="*/ 0 h 741890"/>
              <a:gd name="connsiteX1" fmla="*/ 250436 w 9181413"/>
              <a:gd name="connsiteY1" fmla="*/ 337658 h 741890"/>
              <a:gd name="connsiteX2" fmla="*/ 542921 w 9181413"/>
              <a:gd name="connsiteY2" fmla="*/ 512973 h 741890"/>
              <a:gd name="connsiteX3" fmla="*/ 1521732 w 9181413"/>
              <a:gd name="connsiteY3" fmla="*/ 604064 h 741890"/>
              <a:gd name="connsiteX4" fmla="*/ 2416697 w 9181413"/>
              <a:gd name="connsiteY4" fmla="*/ 584518 h 741890"/>
              <a:gd name="connsiteX5" fmla="*/ 3435487 w 9181413"/>
              <a:gd name="connsiteY5" fmla="*/ 363782 h 741890"/>
              <a:gd name="connsiteX6" fmla="*/ 4230730 w 9181413"/>
              <a:gd name="connsiteY6" fmla="*/ 175614 h 741890"/>
              <a:gd name="connsiteX7" fmla="*/ 5589741 w 9181413"/>
              <a:gd name="connsiteY7" fmla="*/ 86628 h 741890"/>
              <a:gd name="connsiteX8" fmla="*/ 6649446 w 9181413"/>
              <a:gd name="connsiteY8" fmla="*/ 207973 h 741890"/>
              <a:gd name="connsiteX9" fmla="*/ 7539275 w 9181413"/>
              <a:gd name="connsiteY9" fmla="*/ 256511 h 741890"/>
              <a:gd name="connsiteX10" fmla="*/ 8469550 w 9181413"/>
              <a:gd name="connsiteY10" fmla="*/ 377855 h 741890"/>
              <a:gd name="connsiteX11" fmla="*/ 9181413 w 9181413"/>
              <a:gd name="connsiteY11" fmla="*/ 434483 h 741890"/>
              <a:gd name="connsiteX12" fmla="*/ 9165234 w 9181413"/>
              <a:gd name="connsiteY12" fmla="*/ 725710 h 741890"/>
              <a:gd name="connsiteX13" fmla="*/ 0 w 9181413"/>
              <a:gd name="connsiteY13" fmla="*/ 741890 h 741890"/>
              <a:gd name="connsiteX14" fmla="*/ 8089 w 9181413"/>
              <a:gd name="connsiteY14" fmla="*/ 394035 h 741890"/>
              <a:gd name="connsiteX0" fmla="*/ 800 w 9181413"/>
              <a:gd name="connsiteY0" fmla="*/ 0 h 741890"/>
              <a:gd name="connsiteX1" fmla="*/ 250436 w 9181413"/>
              <a:gd name="connsiteY1" fmla="*/ 337658 h 741890"/>
              <a:gd name="connsiteX2" fmla="*/ 542921 w 9181413"/>
              <a:gd name="connsiteY2" fmla="*/ 512973 h 741890"/>
              <a:gd name="connsiteX3" fmla="*/ 887150 w 9181413"/>
              <a:gd name="connsiteY3" fmla="*/ 600124 h 741890"/>
              <a:gd name="connsiteX4" fmla="*/ 1521732 w 9181413"/>
              <a:gd name="connsiteY4" fmla="*/ 604064 h 741890"/>
              <a:gd name="connsiteX5" fmla="*/ 2416697 w 9181413"/>
              <a:gd name="connsiteY5" fmla="*/ 584518 h 741890"/>
              <a:gd name="connsiteX6" fmla="*/ 3435487 w 9181413"/>
              <a:gd name="connsiteY6" fmla="*/ 363782 h 741890"/>
              <a:gd name="connsiteX7" fmla="*/ 4230730 w 9181413"/>
              <a:gd name="connsiteY7" fmla="*/ 175614 h 741890"/>
              <a:gd name="connsiteX8" fmla="*/ 5589741 w 9181413"/>
              <a:gd name="connsiteY8" fmla="*/ 86628 h 741890"/>
              <a:gd name="connsiteX9" fmla="*/ 6649446 w 9181413"/>
              <a:gd name="connsiteY9" fmla="*/ 207973 h 741890"/>
              <a:gd name="connsiteX10" fmla="*/ 7539275 w 9181413"/>
              <a:gd name="connsiteY10" fmla="*/ 256511 h 741890"/>
              <a:gd name="connsiteX11" fmla="*/ 8469550 w 9181413"/>
              <a:gd name="connsiteY11" fmla="*/ 377855 h 741890"/>
              <a:gd name="connsiteX12" fmla="*/ 9181413 w 9181413"/>
              <a:gd name="connsiteY12" fmla="*/ 434483 h 741890"/>
              <a:gd name="connsiteX13" fmla="*/ 9165234 w 9181413"/>
              <a:gd name="connsiteY13" fmla="*/ 725710 h 741890"/>
              <a:gd name="connsiteX14" fmla="*/ 0 w 9181413"/>
              <a:gd name="connsiteY14" fmla="*/ 741890 h 741890"/>
              <a:gd name="connsiteX15" fmla="*/ 8089 w 9181413"/>
              <a:gd name="connsiteY15" fmla="*/ 394035 h 741890"/>
              <a:gd name="connsiteX0" fmla="*/ 800 w 9181413"/>
              <a:gd name="connsiteY0" fmla="*/ 0 h 741890"/>
              <a:gd name="connsiteX1" fmla="*/ 250436 w 9181413"/>
              <a:gd name="connsiteY1" fmla="*/ 337658 h 741890"/>
              <a:gd name="connsiteX2" fmla="*/ 542921 w 9181413"/>
              <a:gd name="connsiteY2" fmla="*/ 512973 h 741890"/>
              <a:gd name="connsiteX3" fmla="*/ 887150 w 9181413"/>
              <a:gd name="connsiteY3" fmla="*/ 600124 h 741890"/>
              <a:gd name="connsiteX4" fmla="*/ 1498395 w 9181413"/>
              <a:gd name="connsiteY4" fmla="*/ 617058 h 741890"/>
              <a:gd name="connsiteX5" fmla="*/ 1521732 w 9181413"/>
              <a:gd name="connsiteY5" fmla="*/ 604064 h 741890"/>
              <a:gd name="connsiteX6" fmla="*/ 2416697 w 9181413"/>
              <a:gd name="connsiteY6" fmla="*/ 584518 h 741890"/>
              <a:gd name="connsiteX7" fmla="*/ 3435487 w 9181413"/>
              <a:gd name="connsiteY7" fmla="*/ 363782 h 741890"/>
              <a:gd name="connsiteX8" fmla="*/ 4230730 w 9181413"/>
              <a:gd name="connsiteY8" fmla="*/ 175614 h 741890"/>
              <a:gd name="connsiteX9" fmla="*/ 5589741 w 9181413"/>
              <a:gd name="connsiteY9" fmla="*/ 86628 h 741890"/>
              <a:gd name="connsiteX10" fmla="*/ 6649446 w 9181413"/>
              <a:gd name="connsiteY10" fmla="*/ 207973 h 741890"/>
              <a:gd name="connsiteX11" fmla="*/ 7539275 w 9181413"/>
              <a:gd name="connsiteY11" fmla="*/ 256511 h 741890"/>
              <a:gd name="connsiteX12" fmla="*/ 8469550 w 9181413"/>
              <a:gd name="connsiteY12" fmla="*/ 377855 h 741890"/>
              <a:gd name="connsiteX13" fmla="*/ 9181413 w 9181413"/>
              <a:gd name="connsiteY13" fmla="*/ 434483 h 741890"/>
              <a:gd name="connsiteX14" fmla="*/ 9165234 w 9181413"/>
              <a:gd name="connsiteY14" fmla="*/ 725710 h 741890"/>
              <a:gd name="connsiteX15" fmla="*/ 0 w 9181413"/>
              <a:gd name="connsiteY15" fmla="*/ 741890 h 741890"/>
              <a:gd name="connsiteX16" fmla="*/ 8089 w 9181413"/>
              <a:gd name="connsiteY16" fmla="*/ 394035 h 741890"/>
              <a:gd name="connsiteX0" fmla="*/ 800 w 9181413"/>
              <a:gd name="connsiteY0" fmla="*/ 0 h 741890"/>
              <a:gd name="connsiteX1" fmla="*/ 250436 w 9181413"/>
              <a:gd name="connsiteY1" fmla="*/ 337658 h 741890"/>
              <a:gd name="connsiteX2" fmla="*/ 542921 w 9181413"/>
              <a:gd name="connsiteY2" fmla="*/ 512973 h 741890"/>
              <a:gd name="connsiteX3" fmla="*/ 887150 w 9181413"/>
              <a:gd name="connsiteY3" fmla="*/ 600124 h 741890"/>
              <a:gd name="connsiteX4" fmla="*/ 1498395 w 9181413"/>
              <a:gd name="connsiteY4" fmla="*/ 617058 h 741890"/>
              <a:gd name="connsiteX5" fmla="*/ 2416697 w 9181413"/>
              <a:gd name="connsiteY5" fmla="*/ 584518 h 741890"/>
              <a:gd name="connsiteX6" fmla="*/ 3435487 w 9181413"/>
              <a:gd name="connsiteY6" fmla="*/ 363782 h 741890"/>
              <a:gd name="connsiteX7" fmla="*/ 4230730 w 9181413"/>
              <a:gd name="connsiteY7" fmla="*/ 175614 h 741890"/>
              <a:gd name="connsiteX8" fmla="*/ 5589741 w 9181413"/>
              <a:gd name="connsiteY8" fmla="*/ 86628 h 741890"/>
              <a:gd name="connsiteX9" fmla="*/ 6649446 w 9181413"/>
              <a:gd name="connsiteY9" fmla="*/ 207973 h 741890"/>
              <a:gd name="connsiteX10" fmla="*/ 7539275 w 9181413"/>
              <a:gd name="connsiteY10" fmla="*/ 256511 h 741890"/>
              <a:gd name="connsiteX11" fmla="*/ 8469550 w 9181413"/>
              <a:gd name="connsiteY11" fmla="*/ 377855 h 741890"/>
              <a:gd name="connsiteX12" fmla="*/ 9181413 w 9181413"/>
              <a:gd name="connsiteY12" fmla="*/ 434483 h 741890"/>
              <a:gd name="connsiteX13" fmla="*/ 9165234 w 9181413"/>
              <a:gd name="connsiteY13" fmla="*/ 725710 h 741890"/>
              <a:gd name="connsiteX14" fmla="*/ 0 w 9181413"/>
              <a:gd name="connsiteY14" fmla="*/ 741890 h 741890"/>
              <a:gd name="connsiteX15" fmla="*/ 8089 w 9181413"/>
              <a:gd name="connsiteY15" fmla="*/ 394035 h 741890"/>
              <a:gd name="connsiteX0" fmla="*/ 800 w 9181413"/>
              <a:gd name="connsiteY0" fmla="*/ 0 h 741890"/>
              <a:gd name="connsiteX1" fmla="*/ 250436 w 9181413"/>
              <a:gd name="connsiteY1" fmla="*/ 337658 h 741890"/>
              <a:gd name="connsiteX2" fmla="*/ 542921 w 9181413"/>
              <a:gd name="connsiteY2" fmla="*/ 512973 h 741890"/>
              <a:gd name="connsiteX3" fmla="*/ 887150 w 9181413"/>
              <a:gd name="connsiteY3" fmla="*/ 600124 h 741890"/>
              <a:gd name="connsiteX4" fmla="*/ 1498395 w 9181413"/>
              <a:gd name="connsiteY4" fmla="*/ 617058 h 741890"/>
              <a:gd name="connsiteX5" fmla="*/ 2416697 w 9181413"/>
              <a:gd name="connsiteY5" fmla="*/ 584518 h 741890"/>
              <a:gd name="connsiteX6" fmla="*/ 2924634 w 9181413"/>
              <a:gd name="connsiteY6" fmla="*/ 494291 h 741890"/>
              <a:gd name="connsiteX7" fmla="*/ 3435487 w 9181413"/>
              <a:gd name="connsiteY7" fmla="*/ 363782 h 741890"/>
              <a:gd name="connsiteX8" fmla="*/ 4230730 w 9181413"/>
              <a:gd name="connsiteY8" fmla="*/ 175614 h 741890"/>
              <a:gd name="connsiteX9" fmla="*/ 5589741 w 9181413"/>
              <a:gd name="connsiteY9" fmla="*/ 86628 h 741890"/>
              <a:gd name="connsiteX10" fmla="*/ 6649446 w 9181413"/>
              <a:gd name="connsiteY10" fmla="*/ 207973 h 741890"/>
              <a:gd name="connsiteX11" fmla="*/ 7539275 w 9181413"/>
              <a:gd name="connsiteY11" fmla="*/ 256511 h 741890"/>
              <a:gd name="connsiteX12" fmla="*/ 8469550 w 9181413"/>
              <a:gd name="connsiteY12" fmla="*/ 377855 h 741890"/>
              <a:gd name="connsiteX13" fmla="*/ 9181413 w 9181413"/>
              <a:gd name="connsiteY13" fmla="*/ 434483 h 741890"/>
              <a:gd name="connsiteX14" fmla="*/ 9165234 w 9181413"/>
              <a:gd name="connsiteY14" fmla="*/ 725710 h 741890"/>
              <a:gd name="connsiteX15" fmla="*/ 0 w 9181413"/>
              <a:gd name="connsiteY15" fmla="*/ 741890 h 741890"/>
              <a:gd name="connsiteX16" fmla="*/ 8089 w 9181413"/>
              <a:gd name="connsiteY16" fmla="*/ 394035 h 741890"/>
              <a:gd name="connsiteX0" fmla="*/ 800 w 9181413"/>
              <a:gd name="connsiteY0" fmla="*/ 0 h 741890"/>
              <a:gd name="connsiteX1" fmla="*/ 250436 w 9181413"/>
              <a:gd name="connsiteY1" fmla="*/ 337658 h 741890"/>
              <a:gd name="connsiteX2" fmla="*/ 542921 w 9181413"/>
              <a:gd name="connsiteY2" fmla="*/ 512973 h 741890"/>
              <a:gd name="connsiteX3" fmla="*/ 887150 w 9181413"/>
              <a:gd name="connsiteY3" fmla="*/ 600124 h 741890"/>
              <a:gd name="connsiteX4" fmla="*/ 1498395 w 9181413"/>
              <a:gd name="connsiteY4" fmla="*/ 617058 h 741890"/>
              <a:gd name="connsiteX5" fmla="*/ 2416697 w 9181413"/>
              <a:gd name="connsiteY5" fmla="*/ 584518 h 741890"/>
              <a:gd name="connsiteX6" fmla="*/ 2924634 w 9181413"/>
              <a:gd name="connsiteY6" fmla="*/ 494291 h 741890"/>
              <a:gd name="connsiteX7" fmla="*/ 3435487 w 9181413"/>
              <a:gd name="connsiteY7" fmla="*/ 363782 h 741890"/>
              <a:gd name="connsiteX8" fmla="*/ 4298193 w 9181413"/>
              <a:gd name="connsiteY8" fmla="*/ 41041 h 741890"/>
              <a:gd name="connsiteX9" fmla="*/ 5589741 w 9181413"/>
              <a:gd name="connsiteY9" fmla="*/ 86628 h 741890"/>
              <a:gd name="connsiteX10" fmla="*/ 6649446 w 9181413"/>
              <a:gd name="connsiteY10" fmla="*/ 207973 h 741890"/>
              <a:gd name="connsiteX11" fmla="*/ 7539275 w 9181413"/>
              <a:gd name="connsiteY11" fmla="*/ 256511 h 741890"/>
              <a:gd name="connsiteX12" fmla="*/ 8469550 w 9181413"/>
              <a:gd name="connsiteY12" fmla="*/ 377855 h 741890"/>
              <a:gd name="connsiteX13" fmla="*/ 9181413 w 9181413"/>
              <a:gd name="connsiteY13" fmla="*/ 434483 h 741890"/>
              <a:gd name="connsiteX14" fmla="*/ 9165234 w 9181413"/>
              <a:gd name="connsiteY14" fmla="*/ 725710 h 741890"/>
              <a:gd name="connsiteX15" fmla="*/ 0 w 9181413"/>
              <a:gd name="connsiteY15" fmla="*/ 741890 h 741890"/>
              <a:gd name="connsiteX16" fmla="*/ 8089 w 9181413"/>
              <a:gd name="connsiteY16" fmla="*/ 394035 h 741890"/>
              <a:gd name="connsiteX0" fmla="*/ 800 w 9181413"/>
              <a:gd name="connsiteY0" fmla="*/ 0 h 741890"/>
              <a:gd name="connsiteX1" fmla="*/ 250436 w 9181413"/>
              <a:gd name="connsiteY1" fmla="*/ 337658 h 741890"/>
              <a:gd name="connsiteX2" fmla="*/ 542921 w 9181413"/>
              <a:gd name="connsiteY2" fmla="*/ 512973 h 741890"/>
              <a:gd name="connsiteX3" fmla="*/ 887150 w 9181413"/>
              <a:gd name="connsiteY3" fmla="*/ 600124 h 741890"/>
              <a:gd name="connsiteX4" fmla="*/ 1498395 w 9181413"/>
              <a:gd name="connsiteY4" fmla="*/ 617058 h 741890"/>
              <a:gd name="connsiteX5" fmla="*/ 2416697 w 9181413"/>
              <a:gd name="connsiteY5" fmla="*/ 584518 h 741890"/>
              <a:gd name="connsiteX6" fmla="*/ 2924634 w 9181413"/>
              <a:gd name="connsiteY6" fmla="*/ 494291 h 741890"/>
              <a:gd name="connsiteX7" fmla="*/ 3435487 w 9181413"/>
              <a:gd name="connsiteY7" fmla="*/ 363782 h 741890"/>
              <a:gd name="connsiteX8" fmla="*/ 4298193 w 9181413"/>
              <a:gd name="connsiteY8" fmla="*/ 41041 h 741890"/>
              <a:gd name="connsiteX9" fmla="*/ 5589741 w 9181413"/>
              <a:gd name="connsiteY9" fmla="*/ 86628 h 741890"/>
              <a:gd name="connsiteX10" fmla="*/ 6649446 w 9181413"/>
              <a:gd name="connsiteY10" fmla="*/ 207973 h 741890"/>
              <a:gd name="connsiteX11" fmla="*/ 7539275 w 9181413"/>
              <a:gd name="connsiteY11" fmla="*/ 256511 h 741890"/>
              <a:gd name="connsiteX12" fmla="*/ 8469550 w 9181413"/>
              <a:gd name="connsiteY12" fmla="*/ 377855 h 741890"/>
              <a:gd name="connsiteX13" fmla="*/ 9181413 w 9181413"/>
              <a:gd name="connsiteY13" fmla="*/ 434483 h 741890"/>
              <a:gd name="connsiteX14" fmla="*/ 9165234 w 9181413"/>
              <a:gd name="connsiteY14" fmla="*/ 725710 h 741890"/>
              <a:gd name="connsiteX15" fmla="*/ 0 w 9181413"/>
              <a:gd name="connsiteY15" fmla="*/ 741890 h 741890"/>
              <a:gd name="connsiteX16" fmla="*/ 8089 w 9181413"/>
              <a:gd name="connsiteY16" fmla="*/ 394035 h 741890"/>
              <a:gd name="connsiteX0" fmla="*/ 800 w 9181413"/>
              <a:gd name="connsiteY0" fmla="*/ 0 h 741890"/>
              <a:gd name="connsiteX1" fmla="*/ 250436 w 9181413"/>
              <a:gd name="connsiteY1" fmla="*/ 337658 h 741890"/>
              <a:gd name="connsiteX2" fmla="*/ 542921 w 9181413"/>
              <a:gd name="connsiteY2" fmla="*/ 512973 h 741890"/>
              <a:gd name="connsiteX3" fmla="*/ 887150 w 9181413"/>
              <a:gd name="connsiteY3" fmla="*/ 600124 h 741890"/>
              <a:gd name="connsiteX4" fmla="*/ 1498395 w 9181413"/>
              <a:gd name="connsiteY4" fmla="*/ 617058 h 741890"/>
              <a:gd name="connsiteX5" fmla="*/ 2416697 w 9181413"/>
              <a:gd name="connsiteY5" fmla="*/ 584518 h 741890"/>
              <a:gd name="connsiteX6" fmla="*/ 2924634 w 9181413"/>
              <a:gd name="connsiteY6" fmla="*/ 494291 h 741890"/>
              <a:gd name="connsiteX7" fmla="*/ 3435487 w 9181413"/>
              <a:gd name="connsiteY7" fmla="*/ 363782 h 741890"/>
              <a:gd name="connsiteX8" fmla="*/ 5589741 w 9181413"/>
              <a:gd name="connsiteY8" fmla="*/ 86628 h 741890"/>
              <a:gd name="connsiteX9" fmla="*/ 6649446 w 9181413"/>
              <a:gd name="connsiteY9" fmla="*/ 207973 h 741890"/>
              <a:gd name="connsiteX10" fmla="*/ 7539275 w 9181413"/>
              <a:gd name="connsiteY10" fmla="*/ 256511 h 741890"/>
              <a:gd name="connsiteX11" fmla="*/ 8469550 w 9181413"/>
              <a:gd name="connsiteY11" fmla="*/ 377855 h 741890"/>
              <a:gd name="connsiteX12" fmla="*/ 9181413 w 9181413"/>
              <a:gd name="connsiteY12" fmla="*/ 434483 h 741890"/>
              <a:gd name="connsiteX13" fmla="*/ 9165234 w 9181413"/>
              <a:gd name="connsiteY13" fmla="*/ 725710 h 741890"/>
              <a:gd name="connsiteX14" fmla="*/ 0 w 9181413"/>
              <a:gd name="connsiteY14" fmla="*/ 741890 h 741890"/>
              <a:gd name="connsiteX15" fmla="*/ 8089 w 9181413"/>
              <a:gd name="connsiteY15" fmla="*/ 394035 h 741890"/>
              <a:gd name="connsiteX0" fmla="*/ 800 w 9181413"/>
              <a:gd name="connsiteY0" fmla="*/ 0 h 741890"/>
              <a:gd name="connsiteX1" fmla="*/ 250436 w 9181413"/>
              <a:gd name="connsiteY1" fmla="*/ 337658 h 741890"/>
              <a:gd name="connsiteX2" fmla="*/ 542921 w 9181413"/>
              <a:gd name="connsiteY2" fmla="*/ 512973 h 741890"/>
              <a:gd name="connsiteX3" fmla="*/ 887150 w 9181413"/>
              <a:gd name="connsiteY3" fmla="*/ 600124 h 741890"/>
              <a:gd name="connsiteX4" fmla="*/ 1498395 w 9181413"/>
              <a:gd name="connsiteY4" fmla="*/ 617058 h 741890"/>
              <a:gd name="connsiteX5" fmla="*/ 2416697 w 9181413"/>
              <a:gd name="connsiteY5" fmla="*/ 584518 h 741890"/>
              <a:gd name="connsiteX6" fmla="*/ 2924634 w 9181413"/>
              <a:gd name="connsiteY6" fmla="*/ 494291 h 741890"/>
              <a:gd name="connsiteX7" fmla="*/ 3435487 w 9181413"/>
              <a:gd name="connsiteY7" fmla="*/ 363782 h 741890"/>
              <a:gd name="connsiteX8" fmla="*/ 4384830 w 9181413"/>
              <a:gd name="connsiteY8" fmla="*/ 28624 h 741890"/>
              <a:gd name="connsiteX9" fmla="*/ 5589741 w 9181413"/>
              <a:gd name="connsiteY9" fmla="*/ 86628 h 741890"/>
              <a:gd name="connsiteX10" fmla="*/ 6649446 w 9181413"/>
              <a:gd name="connsiteY10" fmla="*/ 207973 h 741890"/>
              <a:gd name="connsiteX11" fmla="*/ 7539275 w 9181413"/>
              <a:gd name="connsiteY11" fmla="*/ 256511 h 741890"/>
              <a:gd name="connsiteX12" fmla="*/ 8469550 w 9181413"/>
              <a:gd name="connsiteY12" fmla="*/ 377855 h 741890"/>
              <a:gd name="connsiteX13" fmla="*/ 9181413 w 9181413"/>
              <a:gd name="connsiteY13" fmla="*/ 434483 h 741890"/>
              <a:gd name="connsiteX14" fmla="*/ 9165234 w 9181413"/>
              <a:gd name="connsiteY14" fmla="*/ 725710 h 741890"/>
              <a:gd name="connsiteX15" fmla="*/ 0 w 9181413"/>
              <a:gd name="connsiteY15" fmla="*/ 741890 h 741890"/>
              <a:gd name="connsiteX16" fmla="*/ 8089 w 9181413"/>
              <a:gd name="connsiteY16" fmla="*/ 394035 h 741890"/>
              <a:gd name="connsiteX0" fmla="*/ 800 w 9181413"/>
              <a:gd name="connsiteY0" fmla="*/ 22910 h 764800"/>
              <a:gd name="connsiteX1" fmla="*/ 250436 w 9181413"/>
              <a:gd name="connsiteY1" fmla="*/ 360568 h 764800"/>
              <a:gd name="connsiteX2" fmla="*/ 542921 w 9181413"/>
              <a:gd name="connsiteY2" fmla="*/ 535883 h 764800"/>
              <a:gd name="connsiteX3" fmla="*/ 887150 w 9181413"/>
              <a:gd name="connsiteY3" fmla="*/ 623034 h 764800"/>
              <a:gd name="connsiteX4" fmla="*/ 1498395 w 9181413"/>
              <a:gd name="connsiteY4" fmla="*/ 639968 h 764800"/>
              <a:gd name="connsiteX5" fmla="*/ 2416697 w 9181413"/>
              <a:gd name="connsiteY5" fmla="*/ 607428 h 764800"/>
              <a:gd name="connsiteX6" fmla="*/ 2924634 w 9181413"/>
              <a:gd name="connsiteY6" fmla="*/ 517201 h 764800"/>
              <a:gd name="connsiteX7" fmla="*/ 3435487 w 9181413"/>
              <a:gd name="connsiteY7" fmla="*/ 386692 h 764800"/>
              <a:gd name="connsiteX8" fmla="*/ 4384830 w 9181413"/>
              <a:gd name="connsiteY8" fmla="*/ 51534 h 764800"/>
              <a:gd name="connsiteX9" fmla="*/ 4996076 w 9181413"/>
              <a:gd name="connsiteY9" fmla="*/ 734 h 764800"/>
              <a:gd name="connsiteX10" fmla="*/ 5589741 w 9181413"/>
              <a:gd name="connsiteY10" fmla="*/ 109538 h 764800"/>
              <a:gd name="connsiteX11" fmla="*/ 6649446 w 9181413"/>
              <a:gd name="connsiteY11" fmla="*/ 230883 h 764800"/>
              <a:gd name="connsiteX12" fmla="*/ 7539275 w 9181413"/>
              <a:gd name="connsiteY12" fmla="*/ 279421 h 764800"/>
              <a:gd name="connsiteX13" fmla="*/ 8469550 w 9181413"/>
              <a:gd name="connsiteY13" fmla="*/ 400765 h 764800"/>
              <a:gd name="connsiteX14" fmla="*/ 9181413 w 9181413"/>
              <a:gd name="connsiteY14" fmla="*/ 457393 h 764800"/>
              <a:gd name="connsiteX15" fmla="*/ 9165234 w 9181413"/>
              <a:gd name="connsiteY15" fmla="*/ 748620 h 764800"/>
              <a:gd name="connsiteX16" fmla="*/ 0 w 9181413"/>
              <a:gd name="connsiteY16" fmla="*/ 764800 h 764800"/>
              <a:gd name="connsiteX17" fmla="*/ 8089 w 9181413"/>
              <a:gd name="connsiteY17" fmla="*/ 416945 h 764800"/>
              <a:gd name="connsiteX0" fmla="*/ 800 w 9181413"/>
              <a:gd name="connsiteY0" fmla="*/ 29493 h 771383"/>
              <a:gd name="connsiteX1" fmla="*/ 250436 w 9181413"/>
              <a:gd name="connsiteY1" fmla="*/ 367151 h 771383"/>
              <a:gd name="connsiteX2" fmla="*/ 542921 w 9181413"/>
              <a:gd name="connsiteY2" fmla="*/ 542466 h 771383"/>
              <a:gd name="connsiteX3" fmla="*/ 887150 w 9181413"/>
              <a:gd name="connsiteY3" fmla="*/ 629617 h 771383"/>
              <a:gd name="connsiteX4" fmla="*/ 1498395 w 9181413"/>
              <a:gd name="connsiteY4" fmla="*/ 646551 h 771383"/>
              <a:gd name="connsiteX5" fmla="*/ 2416697 w 9181413"/>
              <a:gd name="connsiteY5" fmla="*/ 614011 h 771383"/>
              <a:gd name="connsiteX6" fmla="*/ 2924634 w 9181413"/>
              <a:gd name="connsiteY6" fmla="*/ 523784 h 771383"/>
              <a:gd name="connsiteX7" fmla="*/ 3435487 w 9181413"/>
              <a:gd name="connsiteY7" fmla="*/ 393275 h 771383"/>
              <a:gd name="connsiteX8" fmla="*/ 4384830 w 9181413"/>
              <a:gd name="connsiteY8" fmla="*/ 58117 h 771383"/>
              <a:gd name="connsiteX9" fmla="*/ 4631027 w 9181413"/>
              <a:gd name="connsiteY9" fmla="*/ 11550 h 771383"/>
              <a:gd name="connsiteX10" fmla="*/ 4996076 w 9181413"/>
              <a:gd name="connsiteY10" fmla="*/ 7317 h 771383"/>
              <a:gd name="connsiteX11" fmla="*/ 5589741 w 9181413"/>
              <a:gd name="connsiteY11" fmla="*/ 116121 h 771383"/>
              <a:gd name="connsiteX12" fmla="*/ 6649446 w 9181413"/>
              <a:gd name="connsiteY12" fmla="*/ 237466 h 771383"/>
              <a:gd name="connsiteX13" fmla="*/ 7539275 w 9181413"/>
              <a:gd name="connsiteY13" fmla="*/ 286004 h 771383"/>
              <a:gd name="connsiteX14" fmla="*/ 8469550 w 9181413"/>
              <a:gd name="connsiteY14" fmla="*/ 407348 h 771383"/>
              <a:gd name="connsiteX15" fmla="*/ 9181413 w 9181413"/>
              <a:gd name="connsiteY15" fmla="*/ 463976 h 771383"/>
              <a:gd name="connsiteX16" fmla="*/ 9165234 w 9181413"/>
              <a:gd name="connsiteY16" fmla="*/ 755203 h 771383"/>
              <a:gd name="connsiteX17" fmla="*/ 0 w 9181413"/>
              <a:gd name="connsiteY17" fmla="*/ 771383 h 771383"/>
              <a:gd name="connsiteX18" fmla="*/ 8089 w 9181413"/>
              <a:gd name="connsiteY18" fmla="*/ 423528 h 771383"/>
              <a:gd name="connsiteX0" fmla="*/ 800 w 9297933"/>
              <a:gd name="connsiteY0" fmla="*/ 29493 h 771383"/>
              <a:gd name="connsiteX1" fmla="*/ 250436 w 9297933"/>
              <a:gd name="connsiteY1" fmla="*/ 367151 h 771383"/>
              <a:gd name="connsiteX2" fmla="*/ 542921 w 9297933"/>
              <a:gd name="connsiteY2" fmla="*/ 542466 h 771383"/>
              <a:gd name="connsiteX3" fmla="*/ 887150 w 9297933"/>
              <a:gd name="connsiteY3" fmla="*/ 629617 h 771383"/>
              <a:gd name="connsiteX4" fmla="*/ 1498395 w 9297933"/>
              <a:gd name="connsiteY4" fmla="*/ 646551 h 771383"/>
              <a:gd name="connsiteX5" fmla="*/ 2416697 w 9297933"/>
              <a:gd name="connsiteY5" fmla="*/ 614011 h 771383"/>
              <a:gd name="connsiteX6" fmla="*/ 2924634 w 9297933"/>
              <a:gd name="connsiteY6" fmla="*/ 523784 h 771383"/>
              <a:gd name="connsiteX7" fmla="*/ 3435487 w 9297933"/>
              <a:gd name="connsiteY7" fmla="*/ 393275 h 771383"/>
              <a:gd name="connsiteX8" fmla="*/ 4384830 w 9297933"/>
              <a:gd name="connsiteY8" fmla="*/ 58117 h 771383"/>
              <a:gd name="connsiteX9" fmla="*/ 4631027 w 9297933"/>
              <a:gd name="connsiteY9" fmla="*/ 11550 h 771383"/>
              <a:gd name="connsiteX10" fmla="*/ 4996076 w 9297933"/>
              <a:gd name="connsiteY10" fmla="*/ 7317 h 771383"/>
              <a:gd name="connsiteX11" fmla="*/ 5589741 w 9297933"/>
              <a:gd name="connsiteY11" fmla="*/ 116121 h 771383"/>
              <a:gd name="connsiteX12" fmla="*/ 6649446 w 9297933"/>
              <a:gd name="connsiteY12" fmla="*/ 237466 h 771383"/>
              <a:gd name="connsiteX13" fmla="*/ 7539275 w 9297933"/>
              <a:gd name="connsiteY13" fmla="*/ 286004 h 771383"/>
              <a:gd name="connsiteX14" fmla="*/ 8469550 w 9297933"/>
              <a:gd name="connsiteY14" fmla="*/ 407348 h 771383"/>
              <a:gd name="connsiteX15" fmla="*/ 9297933 w 9297933"/>
              <a:gd name="connsiteY15" fmla="*/ 273072 h 771383"/>
              <a:gd name="connsiteX16" fmla="*/ 9165234 w 9297933"/>
              <a:gd name="connsiteY16" fmla="*/ 755203 h 771383"/>
              <a:gd name="connsiteX17" fmla="*/ 0 w 9297933"/>
              <a:gd name="connsiteY17" fmla="*/ 771383 h 771383"/>
              <a:gd name="connsiteX18" fmla="*/ 8089 w 9297933"/>
              <a:gd name="connsiteY18" fmla="*/ 423528 h 771383"/>
              <a:gd name="connsiteX0" fmla="*/ 800 w 9297933"/>
              <a:gd name="connsiteY0" fmla="*/ 29493 h 771383"/>
              <a:gd name="connsiteX1" fmla="*/ 250436 w 9297933"/>
              <a:gd name="connsiteY1" fmla="*/ 367151 h 771383"/>
              <a:gd name="connsiteX2" fmla="*/ 542921 w 9297933"/>
              <a:gd name="connsiteY2" fmla="*/ 542466 h 771383"/>
              <a:gd name="connsiteX3" fmla="*/ 887150 w 9297933"/>
              <a:gd name="connsiteY3" fmla="*/ 629617 h 771383"/>
              <a:gd name="connsiteX4" fmla="*/ 1498395 w 9297933"/>
              <a:gd name="connsiteY4" fmla="*/ 646551 h 771383"/>
              <a:gd name="connsiteX5" fmla="*/ 2416697 w 9297933"/>
              <a:gd name="connsiteY5" fmla="*/ 614011 h 771383"/>
              <a:gd name="connsiteX6" fmla="*/ 2924634 w 9297933"/>
              <a:gd name="connsiteY6" fmla="*/ 523784 h 771383"/>
              <a:gd name="connsiteX7" fmla="*/ 3435487 w 9297933"/>
              <a:gd name="connsiteY7" fmla="*/ 393275 h 771383"/>
              <a:gd name="connsiteX8" fmla="*/ 4384830 w 9297933"/>
              <a:gd name="connsiteY8" fmla="*/ 58117 h 771383"/>
              <a:gd name="connsiteX9" fmla="*/ 4631027 w 9297933"/>
              <a:gd name="connsiteY9" fmla="*/ 11550 h 771383"/>
              <a:gd name="connsiteX10" fmla="*/ 4996076 w 9297933"/>
              <a:gd name="connsiteY10" fmla="*/ 7317 h 771383"/>
              <a:gd name="connsiteX11" fmla="*/ 5589741 w 9297933"/>
              <a:gd name="connsiteY11" fmla="*/ 116121 h 771383"/>
              <a:gd name="connsiteX12" fmla="*/ 6649446 w 9297933"/>
              <a:gd name="connsiteY12" fmla="*/ 237466 h 771383"/>
              <a:gd name="connsiteX13" fmla="*/ 7539275 w 9297933"/>
              <a:gd name="connsiteY13" fmla="*/ 286004 h 771383"/>
              <a:gd name="connsiteX14" fmla="*/ 8461062 w 9297933"/>
              <a:gd name="connsiteY14" fmla="*/ 229548 h 771383"/>
              <a:gd name="connsiteX15" fmla="*/ 9297933 w 9297933"/>
              <a:gd name="connsiteY15" fmla="*/ 273072 h 771383"/>
              <a:gd name="connsiteX16" fmla="*/ 9165234 w 9297933"/>
              <a:gd name="connsiteY16" fmla="*/ 755203 h 771383"/>
              <a:gd name="connsiteX17" fmla="*/ 0 w 9297933"/>
              <a:gd name="connsiteY17" fmla="*/ 771383 h 771383"/>
              <a:gd name="connsiteX18" fmla="*/ 8089 w 9297933"/>
              <a:gd name="connsiteY18" fmla="*/ 423528 h 771383"/>
              <a:gd name="connsiteX0" fmla="*/ 800 w 9187570"/>
              <a:gd name="connsiteY0" fmla="*/ 29493 h 771383"/>
              <a:gd name="connsiteX1" fmla="*/ 250436 w 9187570"/>
              <a:gd name="connsiteY1" fmla="*/ 367151 h 771383"/>
              <a:gd name="connsiteX2" fmla="*/ 542921 w 9187570"/>
              <a:gd name="connsiteY2" fmla="*/ 542466 h 771383"/>
              <a:gd name="connsiteX3" fmla="*/ 887150 w 9187570"/>
              <a:gd name="connsiteY3" fmla="*/ 629617 h 771383"/>
              <a:gd name="connsiteX4" fmla="*/ 1498395 w 9187570"/>
              <a:gd name="connsiteY4" fmla="*/ 646551 h 771383"/>
              <a:gd name="connsiteX5" fmla="*/ 2416697 w 9187570"/>
              <a:gd name="connsiteY5" fmla="*/ 614011 h 771383"/>
              <a:gd name="connsiteX6" fmla="*/ 2924634 w 9187570"/>
              <a:gd name="connsiteY6" fmla="*/ 523784 h 771383"/>
              <a:gd name="connsiteX7" fmla="*/ 3435487 w 9187570"/>
              <a:gd name="connsiteY7" fmla="*/ 393275 h 771383"/>
              <a:gd name="connsiteX8" fmla="*/ 4384830 w 9187570"/>
              <a:gd name="connsiteY8" fmla="*/ 58117 h 771383"/>
              <a:gd name="connsiteX9" fmla="*/ 4631027 w 9187570"/>
              <a:gd name="connsiteY9" fmla="*/ 11550 h 771383"/>
              <a:gd name="connsiteX10" fmla="*/ 4996076 w 9187570"/>
              <a:gd name="connsiteY10" fmla="*/ 7317 h 771383"/>
              <a:gd name="connsiteX11" fmla="*/ 5589741 w 9187570"/>
              <a:gd name="connsiteY11" fmla="*/ 116121 h 771383"/>
              <a:gd name="connsiteX12" fmla="*/ 6649446 w 9187570"/>
              <a:gd name="connsiteY12" fmla="*/ 237466 h 771383"/>
              <a:gd name="connsiteX13" fmla="*/ 7539275 w 9187570"/>
              <a:gd name="connsiteY13" fmla="*/ 286004 h 771383"/>
              <a:gd name="connsiteX14" fmla="*/ 8461062 w 9187570"/>
              <a:gd name="connsiteY14" fmla="*/ 229548 h 771383"/>
              <a:gd name="connsiteX15" fmla="*/ 9187570 w 9187570"/>
              <a:gd name="connsiteY15" fmla="*/ 167238 h 771383"/>
              <a:gd name="connsiteX16" fmla="*/ 9165234 w 9187570"/>
              <a:gd name="connsiteY16" fmla="*/ 755203 h 771383"/>
              <a:gd name="connsiteX17" fmla="*/ 0 w 9187570"/>
              <a:gd name="connsiteY17" fmla="*/ 771383 h 771383"/>
              <a:gd name="connsiteX18" fmla="*/ 8089 w 9187570"/>
              <a:gd name="connsiteY18" fmla="*/ 423528 h 771383"/>
              <a:gd name="connsiteX0" fmla="*/ 800 w 9187570"/>
              <a:gd name="connsiteY0" fmla="*/ 29493 h 771383"/>
              <a:gd name="connsiteX1" fmla="*/ 250436 w 9187570"/>
              <a:gd name="connsiteY1" fmla="*/ 367151 h 771383"/>
              <a:gd name="connsiteX2" fmla="*/ 542921 w 9187570"/>
              <a:gd name="connsiteY2" fmla="*/ 542466 h 771383"/>
              <a:gd name="connsiteX3" fmla="*/ 887150 w 9187570"/>
              <a:gd name="connsiteY3" fmla="*/ 629617 h 771383"/>
              <a:gd name="connsiteX4" fmla="*/ 1498395 w 9187570"/>
              <a:gd name="connsiteY4" fmla="*/ 646551 h 771383"/>
              <a:gd name="connsiteX5" fmla="*/ 2416697 w 9187570"/>
              <a:gd name="connsiteY5" fmla="*/ 614011 h 771383"/>
              <a:gd name="connsiteX6" fmla="*/ 2924634 w 9187570"/>
              <a:gd name="connsiteY6" fmla="*/ 523784 h 771383"/>
              <a:gd name="connsiteX7" fmla="*/ 3435487 w 9187570"/>
              <a:gd name="connsiteY7" fmla="*/ 393275 h 771383"/>
              <a:gd name="connsiteX8" fmla="*/ 4384830 w 9187570"/>
              <a:gd name="connsiteY8" fmla="*/ 58117 h 771383"/>
              <a:gd name="connsiteX9" fmla="*/ 4631027 w 9187570"/>
              <a:gd name="connsiteY9" fmla="*/ 11550 h 771383"/>
              <a:gd name="connsiteX10" fmla="*/ 4996076 w 9187570"/>
              <a:gd name="connsiteY10" fmla="*/ 7317 h 771383"/>
              <a:gd name="connsiteX11" fmla="*/ 5759533 w 9187570"/>
              <a:gd name="connsiteY11" fmla="*/ 48388 h 771383"/>
              <a:gd name="connsiteX12" fmla="*/ 6649446 w 9187570"/>
              <a:gd name="connsiteY12" fmla="*/ 237466 h 771383"/>
              <a:gd name="connsiteX13" fmla="*/ 7539275 w 9187570"/>
              <a:gd name="connsiteY13" fmla="*/ 286004 h 771383"/>
              <a:gd name="connsiteX14" fmla="*/ 8461062 w 9187570"/>
              <a:gd name="connsiteY14" fmla="*/ 229548 h 771383"/>
              <a:gd name="connsiteX15" fmla="*/ 9187570 w 9187570"/>
              <a:gd name="connsiteY15" fmla="*/ 167238 h 771383"/>
              <a:gd name="connsiteX16" fmla="*/ 9165234 w 9187570"/>
              <a:gd name="connsiteY16" fmla="*/ 755203 h 771383"/>
              <a:gd name="connsiteX17" fmla="*/ 0 w 9187570"/>
              <a:gd name="connsiteY17" fmla="*/ 771383 h 771383"/>
              <a:gd name="connsiteX18" fmla="*/ 8089 w 9187570"/>
              <a:gd name="connsiteY18" fmla="*/ 423528 h 771383"/>
              <a:gd name="connsiteX0" fmla="*/ 800 w 9187570"/>
              <a:gd name="connsiteY0" fmla="*/ 29493 h 771383"/>
              <a:gd name="connsiteX1" fmla="*/ 250436 w 9187570"/>
              <a:gd name="connsiteY1" fmla="*/ 367151 h 771383"/>
              <a:gd name="connsiteX2" fmla="*/ 542921 w 9187570"/>
              <a:gd name="connsiteY2" fmla="*/ 542466 h 771383"/>
              <a:gd name="connsiteX3" fmla="*/ 887150 w 9187570"/>
              <a:gd name="connsiteY3" fmla="*/ 629617 h 771383"/>
              <a:gd name="connsiteX4" fmla="*/ 1498395 w 9187570"/>
              <a:gd name="connsiteY4" fmla="*/ 646551 h 771383"/>
              <a:gd name="connsiteX5" fmla="*/ 2416697 w 9187570"/>
              <a:gd name="connsiteY5" fmla="*/ 614011 h 771383"/>
              <a:gd name="connsiteX6" fmla="*/ 2924634 w 9187570"/>
              <a:gd name="connsiteY6" fmla="*/ 523784 h 771383"/>
              <a:gd name="connsiteX7" fmla="*/ 3435487 w 9187570"/>
              <a:gd name="connsiteY7" fmla="*/ 393275 h 771383"/>
              <a:gd name="connsiteX8" fmla="*/ 4384830 w 9187570"/>
              <a:gd name="connsiteY8" fmla="*/ 58117 h 771383"/>
              <a:gd name="connsiteX9" fmla="*/ 4631027 w 9187570"/>
              <a:gd name="connsiteY9" fmla="*/ 11550 h 771383"/>
              <a:gd name="connsiteX10" fmla="*/ 4996076 w 9187570"/>
              <a:gd name="connsiteY10" fmla="*/ 7317 h 771383"/>
              <a:gd name="connsiteX11" fmla="*/ 5759533 w 9187570"/>
              <a:gd name="connsiteY11" fmla="*/ 48388 h 771383"/>
              <a:gd name="connsiteX12" fmla="*/ 6649446 w 9187570"/>
              <a:gd name="connsiteY12" fmla="*/ 237466 h 771383"/>
              <a:gd name="connsiteX13" fmla="*/ 6863769 w 9187570"/>
              <a:gd name="connsiteY13" fmla="*/ 159718 h 771383"/>
              <a:gd name="connsiteX14" fmla="*/ 7539275 w 9187570"/>
              <a:gd name="connsiteY14" fmla="*/ 286004 h 771383"/>
              <a:gd name="connsiteX15" fmla="*/ 8461062 w 9187570"/>
              <a:gd name="connsiteY15" fmla="*/ 229548 h 771383"/>
              <a:gd name="connsiteX16" fmla="*/ 9187570 w 9187570"/>
              <a:gd name="connsiteY16" fmla="*/ 167238 h 771383"/>
              <a:gd name="connsiteX17" fmla="*/ 9165234 w 9187570"/>
              <a:gd name="connsiteY17" fmla="*/ 755203 h 771383"/>
              <a:gd name="connsiteX18" fmla="*/ 0 w 9187570"/>
              <a:gd name="connsiteY18" fmla="*/ 771383 h 771383"/>
              <a:gd name="connsiteX19" fmla="*/ 8089 w 9187570"/>
              <a:gd name="connsiteY19" fmla="*/ 423528 h 771383"/>
              <a:gd name="connsiteX0" fmla="*/ 800 w 9187570"/>
              <a:gd name="connsiteY0" fmla="*/ 29493 h 771383"/>
              <a:gd name="connsiteX1" fmla="*/ 250436 w 9187570"/>
              <a:gd name="connsiteY1" fmla="*/ 367151 h 771383"/>
              <a:gd name="connsiteX2" fmla="*/ 542921 w 9187570"/>
              <a:gd name="connsiteY2" fmla="*/ 542466 h 771383"/>
              <a:gd name="connsiteX3" fmla="*/ 887150 w 9187570"/>
              <a:gd name="connsiteY3" fmla="*/ 629617 h 771383"/>
              <a:gd name="connsiteX4" fmla="*/ 1498395 w 9187570"/>
              <a:gd name="connsiteY4" fmla="*/ 646551 h 771383"/>
              <a:gd name="connsiteX5" fmla="*/ 2416697 w 9187570"/>
              <a:gd name="connsiteY5" fmla="*/ 614011 h 771383"/>
              <a:gd name="connsiteX6" fmla="*/ 2924634 w 9187570"/>
              <a:gd name="connsiteY6" fmla="*/ 523784 h 771383"/>
              <a:gd name="connsiteX7" fmla="*/ 3435487 w 9187570"/>
              <a:gd name="connsiteY7" fmla="*/ 393275 h 771383"/>
              <a:gd name="connsiteX8" fmla="*/ 4384830 w 9187570"/>
              <a:gd name="connsiteY8" fmla="*/ 58117 h 771383"/>
              <a:gd name="connsiteX9" fmla="*/ 4631027 w 9187570"/>
              <a:gd name="connsiteY9" fmla="*/ 11550 h 771383"/>
              <a:gd name="connsiteX10" fmla="*/ 4996076 w 9187570"/>
              <a:gd name="connsiteY10" fmla="*/ 7317 h 771383"/>
              <a:gd name="connsiteX11" fmla="*/ 5759533 w 9187570"/>
              <a:gd name="connsiteY11" fmla="*/ 48388 h 771383"/>
              <a:gd name="connsiteX12" fmla="*/ 6649446 w 9187570"/>
              <a:gd name="connsiteY12" fmla="*/ 127399 h 771383"/>
              <a:gd name="connsiteX13" fmla="*/ 6863769 w 9187570"/>
              <a:gd name="connsiteY13" fmla="*/ 159718 h 771383"/>
              <a:gd name="connsiteX14" fmla="*/ 7539275 w 9187570"/>
              <a:gd name="connsiteY14" fmla="*/ 286004 h 771383"/>
              <a:gd name="connsiteX15" fmla="*/ 8461062 w 9187570"/>
              <a:gd name="connsiteY15" fmla="*/ 229548 h 771383"/>
              <a:gd name="connsiteX16" fmla="*/ 9187570 w 9187570"/>
              <a:gd name="connsiteY16" fmla="*/ 167238 h 771383"/>
              <a:gd name="connsiteX17" fmla="*/ 9165234 w 9187570"/>
              <a:gd name="connsiteY17" fmla="*/ 755203 h 771383"/>
              <a:gd name="connsiteX18" fmla="*/ 0 w 9187570"/>
              <a:gd name="connsiteY18" fmla="*/ 771383 h 771383"/>
              <a:gd name="connsiteX19" fmla="*/ 8089 w 9187570"/>
              <a:gd name="connsiteY19" fmla="*/ 423528 h 771383"/>
              <a:gd name="connsiteX0" fmla="*/ 800 w 9187570"/>
              <a:gd name="connsiteY0" fmla="*/ 29493 h 771383"/>
              <a:gd name="connsiteX1" fmla="*/ 250436 w 9187570"/>
              <a:gd name="connsiteY1" fmla="*/ 367151 h 771383"/>
              <a:gd name="connsiteX2" fmla="*/ 542921 w 9187570"/>
              <a:gd name="connsiteY2" fmla="*/ 542466 h 771383"/>
              <a:gd name="connsiteX3" fmla="*/ 887150 w 9187570"/>
              <a:gd name="connsiteY3" fmla="*/ 629617 h 771383"/>
              <a:gd name="connsiteX4" fmla="*/ 1498395 w 9187570"/>
              <a:gd name="connsiteY4" fmla="*/ 646551 h 771383"/>
              <a:gd name="connsiteX5" fmla="*/ 2416697 w 9187570"/>
              <a:gd name="connsiteY5" fmla="*/ 614011 h 771383"/>
              <a:gd name="connsiteX6" fmla="*/ 2924634 w 9187570"/>
              <a:gd name="connsiteY6" fmla="*/ 523784 h 771383"/>
              <a:gd name="connsiteX7" fmla="*/ 3435487 w 9187570"/>
              <a:gd name="connsiteY7" fmla="*/ 393275 h 771383"/>
              <a:gd name="connsiteX8" fmla="*/ 4384830 w 9187570"/>
              <a:gd name="connsiteY8" fmla="*/ 58117 h 771383"/>
              <a:gd name="connsiteX9" fmla="*/ 4631027 w 9187570"/>
              <a:gd name="connsiteY9" fmla="*/ 11550 h 771383"/>
              <a:gd name="connsiteX10" fmla="*/ 4996076 w 9187570"/>
              <a:gd name="connsiteY10" fmla="*/ 7317 h 771383"/>
              <a:gd name="connsiteX11" fmla="*/ 5759533 w 9187570"/>
              <a:gd name="connsiteY11" fmla="*/ 48388 h 771383"/>
              <a:gd name="connsiteX12" fmla="*/ 6649446 w 9187570"/>
              <a:gd name="connsiteY12" fmla="*/ 127399 h 771383"/>
              <a:gd name="connsiteX13" fmla="*/ 6863769 w 9187570"/>
              <a:gd name="connsiteY13" fmla="*/ 159718 h 771383"/>
              <a:gd name="connsiteX14" fmla="*/ 7547766 w 9187570"/>
              <a:gd name="connsiteY14" fmla="*/ 201337 h 771383"/>
              <a:gd name="connsiteX15" fmla="*/ 8461062 w 9187570"/>
              <a:gd name="connsiteY15" fmla="*/ 229548 h 771383"/>
              <a:gd name="connsiteX16" fmla="*/ 9187570 w 9187570"/>
              <a:gd name="connsiteY16" fmla="*/ 167238 h 771383"/>
              <a:gd name="connsiteX17" fmla="*/ 9165234 w 9187570"/>
              <a:gd name="connsiteY17" fmla="*/ 755203 h 771383"/>
              <a:gd name="connsiteX18" fmla="*/ 0 w 9187570"/>
              <a:gd name="connsiteY18" fmla="*/ 771383 h 771383"/>
              <a:gd name="connsiteX19" fmla="*/ 8089 w 9187570"/>
              <a:gd name="connsiteY19" fmla="*/ 423528 h 771383"/>
              <a:gd name="connsiteX0" fmla="*/ 800 w 9187570"/>
              <a:gd name="connsiteY0" fmla="*/ 36822 h 778712"/>
              <a:gd name="connsiteX1" fmla="*/ 250436 w 9187570"/>
              <a:gd name="connsiteY1" fmla="*/ 374480 h 778712"/>
              <a:gd name="connsiteX2" fmla="*/ 542921 w 9187570"/>
              <a:gd name="connsiteY2" fmla="*/ 549795 h 778712"/>
              <a:gd name="connsiteX3" fmla="*/ 887150 w 9187570"/>
              <a:gd name="connsiteY3" fmla="*/ 636946 h 778712"/>
              <a:gd name="connsiteX4" fmla="*/ 1498395 w 9187570"/>
              <a:gd name="connsiteY4" fmla="*/ 653880 h 778712"/>
              <a:gd name="connsiteX5" fmla="*/ 2416697 w 9187570"/>
              <a:gd name="connsiteY5" fmla="*/ 621340 h 778712"/>
              <a:gd name="connsiteX6" fmla="*/ 2924634 w 9187570"/>
              <a:gd name="connsiteY6" fmla="*/ 531113 h 778712"/>
              <a:gd name="connsiteX7" fmla="*/ 3435487 w 9187570"/>
              <a:gd name="connsiteY7" fmla="*/ 400604 h 778712"/>
              <a:gd name="connsiteX8" fmla="*/ 4384831 w 9187570"/>
              <a:gd name="connsiteY8" fmla="*/ 27346 h 778712"/>
              <a:gd name="connsiteX9" fmla="*/ 4631027 w 9187570"/>
              <a:gd name="connsiteY9" fmla="*/ 18879 h 778712"/>
              <a:gd name="connsiteX10" fmla="*/ 4996076 w 9187570"/>
              <a:gd name="connsiteY10" fmla="*/ 14646 h 778712"/>
              <a:gd name="connsiteX11" fmla="*/ 5759533 w 9187570"/>
              <a:gd name="connsiteY11" fmla="*/ 55717 h 778712"/>
              <a:gd name="connsiteX12" fmla="*/ 6649446 w 9187570"/>
              <a:gd name="connsiteY12" fmla="*/ 134728 h 778712"/>
              <a:gd name="connsiteX13" fmla="*/ 6863769 w 9187570"/>
              <a:gd name="connsiteY13" fmla="*/ 167047 h 778712"/>
              <a:gd name="connsiteX14" fmla="*/ 7547766 w 9187570"/>
              <a:gd name="connsiteY14" fmla="*/ 208666 h 778712"/>
              <a:gd name="connsiteX15" fmla="*/ 8461062 w 9187570"/>
              <a:gd name="connsiteY15" fmla="*/ 236877 h 778712"/>
              <a:gd name="connsiteX16" fmla="*/ 9187570 w 9187570"/>
              <a:gd name="connsiteY16" fmla="*/ 174567 h 778712"/>
              <a:gd name="connsiteX17" fmla="*/ 9165234 w 9187570"/>
              <a:gd name="connsiteY17" fmla="*/ 762532 h 778712"/>
              <a:gd name="connsiteX18" fmla="*/ 0 w 9187570"/>
              <a:gd name="connsiteY18" fmla="*/ 778712 h 778712"/>
              <a:gd name="connsiteX19" fmla="*/ 8089 w 9187570"/>
              <a:gd name="connsiteY19" fmla="*/ 430857 h 778712"/>
              <a:gd name="connsiteX0" fmla="*/ 800 w 9187570"/>
              <a:gd name="connsiteY0" fmla="*/ 56055 h 797945"/>
              <a:gd name="connsiteX1" fmla="*/ 250436 w 9187570"/>
              <a:gd name="connsiteY1" fmla="*/ 393713 h 797945"/>
              <a:gd name="connsiteX2" fmla="*/ 542921 w 9187570"/>
              <a:gd name="connsiteY2" fmla="*/ 569028 h 797945"/>
              <a:gd name="connsiteX3" fmla="*/ 887150 w 9187570"/>
              <a:gd name="connsiteY3" fmla="*/ 656179 h 797945"/>
              <a:gd name="connsiteX4" fmla="*/ 1498395 w 9187570"/>
              <a:gd name="connsiteY4" fmla="*/ 673113 h 797945"/>
              <a:gd name="connsiteX5" fmla="*/ 2416697 w 9187570"/>
              <a:gd name="connsiteY5" fmla="*/ 640573 h 797945"/>
              <a:gd name="connsiteX6" fmla="*/ 2924634 w 9187570"/>
              <a:gd name="connsiteY6" fmla="*/ 550346 h 797945"/>
              <a:gd name="connsiteX7" fmla="*/ 3435487 w 9187570"/>
              <a:gd name="connsiteY7" fmla="*/ 419837 h 797945"/>
              <a:gd name="connsiteX8" fmla="*/ 4384831 w 9187570"/>
              <a:gd name="connsiteY8" fmla="*/ 46579 h 797945"/>
              <a:gd name="connsiteX9" fmla="*/ 4631027 w 9187570"/>
              <a:gd name="connsiteY9" fmla="*/ 38112 h 797945"/>
              <a:gd name="connsiteX10" fmla="*/ 4673476 w 9187570"/>
              <a:gd name="connsiteY10" fmla="*/ 13 h 797945"/>
              <a:gd name="connsiteX11" fmla="*/ 4996076 w 9187570"/>
              <a:gd name="connsiteY11" fmla="*/ 33879 h 797945"/>
              <a:gd name="connsiteX12" fmla="*/ 5759533 w 9187570"/>
              <a:gd name="connsiteY12" fmla="*/ 74950 h 797945"/>
              <a:gd name="connsiteX13" fmla="*/ 6649446 w 9187570"/>
              <a:gd name="connsiteY13" fmla="*/ 153961 h 797945"/>
              <a:gd name="connsiteX14" fmla="*/ 6863769 w 9187570"/>
              <a:gd name="connsiteY14" fmla="*/ 186280 h 797945"/>
              <a:gd name="connsiteX15" fmla="*/ 7547766 w 9187570"/>
              <a:gd name="connsiteY15" fmla="*/ 227899 h 797945"/>
              <a:gd name="connsiteX16" fmla="*/ 8461062 w 9187570"/>
              <a:gd name="connsiteY16" fmla="*/ 256110 h 797945"/>
              <a:gd name="connsiteX17" fmla="*/ 9187570 w 9187570"/>
              <a:gd name="connsiteY17" fmla="*/ 193800 h 797945"/>
              <a:gd name="connsiteX18" fmla="*/ 9165234 w 9187570"/>
              <a:gd name="connsiteY18" fmla="*/ 781765 h 797945"/>
              <a:gd name="connsiteX19" fmla="*/ 0 w 9187570"/>
              <a:gd name="connsiteY19" fmla="*/ 797945 h 797945"/>
              <a:gd name="connsiteX20" fmla="*/ 8089 w 9187570"/>
              <a:gd name="connsiteY20" fmla="*/ 450090 h 797945"/>
              <a:gd name="connsiteX0" fmla="*/ 800 w 9187570"/>
              <a:gd name="connsiteY0" fmla="*/ 58890 h 800780"/>
              <a:gd name="connsiteX1" fmla="*/ 250436 w 9187570"/>
              <a:gd name="connsiteY1" fmla="*/ 396548 h 800780"/>
              <a:gd name="connsiteX2" fmla="*/ 542921 w 9187570"/>
              <a:gd name="connsiteY2" fmla="*/ 571863 h 800780"/>
              <a:gd name="connsiteX3" fmla="*/ 887150 w 9187570"/>
              <a:gd name="connsiteY3" fmla="*/ 659014 h 800780"/>
              <a:gd name="connsiteX4" fmla="*/ 1498395 w 9187570"/>
              <a:gd name="connsiteY4" fmla="*/ 675948 h 800780"/>
              <a:gd name="connsiteX5" fmla="*/ 2416697 w 9187570"/>
              <a:gd name="connsiteY5" fmla="*/ 643408 h 800780"/>
              <a:gd name="connsiteX6" fmla="*/ 2924634 w 9187570"/>
              <a:gd name="connsiteY6" fmla="*/ 553181 h 800780"/>
              <a:gd name="connsiteX7" fmla="*/ 3435487 w 9187570"/>
              <a:gd name="connsiteY7" fmla="*/ 422672 h 800780"/>
              <a:gd name="connsiteX8" fmla="*/ 4384831 w 9187570"/>
              <a:gd name="connsiteY8" fmla="*/ 49414 h 800780"/>
              <a:gd name="connsiteX9" fmla="*/ 4673476 w 9187570"/>
              <a:gd name="connsiteY9" fmla="*/ 2848 h 800780"/>
              <a:gd name="connsiteX10" fmla="*/ 4996076 w 9187570"/>
              <a:gd name="connsiteY10" fmla="*/ 36714 h 800780"/>
              <a:gd name="connsiteX11" fmla="*/ 5759533 w 9187570"/>
              <a:gd name="connsiteY11" fmla="*/ 77785 h 800780"/>
              <a:gd name="connsiteX12" fmla="*/ 6649446 w 9187570"/>
              <a:gd name="connsiteY12" fmla="*/ 156796 h 800780"/>
              <a:gd name="connsiteX13" fmla="*/ 6863769 w 9187570"/>
              <a:gd name="connsiteY13" fmla="*/ 189115 h 800780"/>
              <a:gd name="connsiteX14" fmla="*/ 7547766 w 9187570"/>
              <a:gd name="connsiteY14" fmla="*/ 230734 h 800780"/>
              <a:gd name="connsiteX15" fmla="*/ 8461062 w 9187570"/>
              <a:gd name="connsiteY15" fmla="*/ 258945 h 800780"/>
              <a:gd name="connsiteX16" fmla="*/ 9187570 w 9187570"/>
              <a:gd name="connsiteY16" fmla="*/ 196635 h 800780"/>
              <a:gd name="connsiteX17" fmla="*/ 9165234 w 9187570"/>
              <a:gd name="connsiteY17" fmla="*/ 784600 h 800780"/>
              <a:gd name="connsiteX18" fmla="*/ 0 w 9187570"/>
              <a:gd name="connsiteY18" fmla="*/ 800780 h 800780"/>
              <a:gd name="connsiteX19" fmla="*/ 8089 w 9187570"/>
              <a:gd name="connsiteY19" fmla="*/ 452925 h 800780"/>
              <a:gd name="connsiteX0" fmla="*/ 450745 w 9637515"/>
              <a:gd name="connsiteY0" fmla="*/ 58890 h 805014"/>
              <a:gd name="connsiteX1" fmla="*/ 700381 w 9637515"/>
              <a:gd name="connsiteY1" fmla="*/ 396548 h 805014"/>
              <a:gd name="connsiteX2" fmla="*/ 992866 w 9637515"/>
              <a:gd name="connsiteY2" fmla="*/ 571863 h 805014"/>
              <a:gd name="connsiteX3" fmla="*/ 1337095 w 9637515"/>
              <a:gd name="connsiteY3" fmla="*/ 659014 h 805014"/>
              <a:gd name="connsiteX4" fmla="*/ 1948340 w 9637515"/>
              <a:gd name="connsiteY4" fmla="*/ 675948 h 805014"/>
              <a:gd name="connsiteX5" fmla="*/ 2866642 w 9637515"/>
              <a:gd name="connsiteY5" fmla="*/ 643408 h 805014"/>
              <a:gd name="connsiteX6" fmla="*/ 3374579 w 9637515"/>
              <a:gd name="connsiteY6" fmla="*/ 553181 h 805014"/>
              <a:gd name="connsiteX7" fmla="*/ 3885432 w 9637515"/>
              <a:gd name="connsiteY7" fmla="*/ 422672 h 805014"/>
              <a:gd name="connsiteX8" fmla="*/ 4834776 w 9637515"/>
              <a:gd name="connsiteY8" fmla="*/ 49414 h 805014"/>
              <a:gd name="connsiteX9" fmla="*/ 5123421 w 9637515"/>
              <a:gd name="connsiteY9" fmla="*/ 2848 h 805014"/>
              <a:gd name="connsiteX10" fmla="*/ 5446021 w 9637515"/>
              <a:gd name="connsiteY10" fmla="*/ 36714 h 805014"/>
              <a:gd name="connsiteX11" fmla="*/ 6209478 w 9637515"/>
              <a:gd name="connsiteY11" fmla="*/ 77785 h 805014"/>
              <a:gd name="connsiteX12" fmla="*/ 7099391 w 9637515"/>
              <a:gd name="connsiteY12" fmla="*/ 156796 h 805014"/>
              <a:gd name="connsiteX13" fmla="*/ 7313714 w 9637515"/>
              <a:gd name="connsiteY13" fmla="*/ 189115 h 805014"/>
              <a:gd name="connsiteX14" fmla="*/ 7997711 w 9637515"/>
              <a:gd name="connsiteY14" fmla="*/ 230734 h 805014"/>
              <a:gd name="connsiteX15" fmla="*/ 8911007 w 9637515"/>
              <a:gd name="connsiteY15" fmla="*/ 258945 h 805014"/>
              <a:gd name="connsiteX16" fmla="*/ 9637515 w 9637515"/>
              <a:gd name="connsiteY16" fmla="*/ 196635 h 805014"/>
              <a:gd name="connsiteX17" fmla="*/ 9615179 w 9637515"/>
              <a:gd name="connsiteY17" fmla="*/ 784600 h 805014"/>
              <a:gd name="connsiteX18" fmla="*/ 0 w 9637515"/>
              <a:gd name="connsiteY18" fmla="*/ 805014 h 805014"/>
              <a:gd name="connsiteX19" fmla="*/ 458034 w 9637515"/>
              <a:gd name="connsiteY19" fmla="*/ 452925 h 805014"/>
              <a:gd name="connsiteX0" fmla="*/ 450745 w 9637515"/>
              <a:gd name="connsiteY0" fmla="*/ 58890 h 805014"/>
              <a:gd name="connsiteX1" fmla="*/ 700381 w 9637515"/>
              <a:gd name="connsiteY1" fmla="*/ 396548 h 805014"/>
              <a:gd name="connsiteX2" fmla="*/ 992866 w 9637515"/>
              <a:gd name="connsiteY2" fmla="*/ 571863 h 805014"/>
              <a:gd name="connsiteX3" fmla="*/ 1337095 w 9637515"/>
              <a:gd name="connsiteY3" fmla="*/ 659014 h 805014"/>
              <a:gd name="connsiteX4" fmla="*/ 1948340 w 9637515"/>
              <a:gd name="connsiteY4" fmla="*/ 675948 h 805014"/>
              <a:gd name="connsiteX5" fmla="*/ 2866642 w 9637515"/>
              <a:gd name="connsiteY5" fmla="*/ 643408 h 805014"/>
              <a:gd name="connsiteX6" fmla="*/ 3374579 w 9637515"/>
              <a:gd name="connsiteY6" fmla="*/ 553181 h 805014"/>
              <a:gd name="connsiteX7" fmla="*/ 3885432 w 9637515"/>
              <a:gd name="connsiteY7" fmla="*/ 422672 h 805014"/>
              <a:gd name="connsiteX8" fmla="*/ 4834776 w 9637515"/>
              <a:gd name="connsiteY8" fmla="*/ 49414 h 805014"/>
              <a:gd name="connsiteX9" fmla="*/ 5123421 w 9637515"/>
              <a:gd name="connsiteY9" fmla="*/ 2848 h 805014"/>
              <a:gd name="connsiteX10" fmla="*/ 5446021 w 9637515"/>
              <a:gd name="connsiteY10" fmla="*/ 36714 h 805014"/>
              <a:gd name="connsiteX11" fmla="*/ 6209478 w 9637515"/>
              <a:gd name="connsiteY11" fmla="*/ 77785 h 805014"/>
              <a:gd name="connsiteX12" fmla="*/ 7099391 w 9637515"/>
              <a:gd name="connsiteY12" fmla="*/ 156796 h 805014"/>
              <a:gd name="connsiteX13" fmla="*/ 7313714 w 9637515"/>
              <a:gd name="connsiteY13" fmla="*/ 189115 h 805014"/>
              <a:gd name="connsiteX14" fmla="*/ 7997711 w 9637515"/>
              <a:gd name="connsiteY14" fmla="*/ 230734 h 805014"/>
              <a:gd name="connsiteX15" fmla="*/ 8911007 w 9637515"/>
              <a:gd name="connsiteY15" fmla="*/ 258945 h 805014"/>
              <a:gd name="connsiteX16" fmla="*/ 9637515 w 9637515"/>
              <a:gd name="connsiteY16" fmla="*/ 196635 h 805014"/>
              <a:gd name="connsiteX17" fmla="*/ 9615179 w 9637515"/>
              <a:gd name="connsiteY17" fmla="*/ 784600 h 805014"/>
              <a:gd name="connsiteX18" fmla="*/ 0 w 9637515"/>
              <a:gd name="connsiteY18" fmla="*/ 805014 h 805014"/>
              <a:gd name="connsiteX19" fmla="*/ 16581 w 9637515"/>
              <a:gd name="connsiteY19" fmla="*/ 419058 h 805014"/>
              <a:gd name="connsiteX0" fmla="*/ 26269 w 9637515"/>
              <a:gd name="connsiteY0" fmla="*/ 0 h 873124"/>
              <a:gd name="connsiteX1" fmla="*/ 700381 w 9637515"/>
              <a:gd name="connsiteY1" fmla="*/ 464658 h 873124"/>
              <a:gd name="connsiteX2" fmla="*/ 992866 w 9637515"/>
              <a:gd name="connsiteY2" fmla="*/ 639973 h 873124"/>
              <a:gd name="connsiteX3" fmla="*/ 1337095 w 9637515"/>
              <a:gd name="connsiteY3" fmla="*/ 727124 h 873124"/>
              <a:gd name="connsiteX4" fmla="*/ 1948340 w 9637515"/>
              <a:gd name="connsiteY4" fmla="*/ 744058 h 873124"/>
              <a:gd name="connsiteX5" fmla="*/ 2866642 w 9637515"/>
              <a:gd name="connsiteY5" fmla="*/ 711518 h 873124"/>
              <a:gd name="connsiteX6" fmla="*/ 3374579 w 9637515"/>
              <a:gd name="connsiteY6" fmla="*/ 621291 h 873124"/>
              <a:gd name="connsiteX7" fmla="*/ 3885432 w 9637515"/>
              <a:gd name="connsiteY7" fmla="*/ 490782 h 873124"/>
              <a:gd name="connsiteX8" fmla="*/ 4834776 w 9637515"/>
              <a:gd name="connsiteY8" fmla="*/ 117524 h 873124"/>
              <a:gd name="connsiteX9" fmla="*/ 5123421 w 9637515"/>
              <a:gd name="connsiteY9" fmla="*/ 70958 h 873124"/>
              <a:gd name="connsiteX10" fmla="*/ 5446021 w 9637515"/>
              <a:gd name="connsiteY10" fmla="*/ 104824 h 873124"/>
              <a:gd name="connsiteX11" fmla="*/ 6209478 w 9637515"/>
              <a:gd name="connsiteY11" fmla="*/ 145895 h 873124"/>
              <a:gd name="connsiteX12" fmla="*/ 7099391 w 9637515"/>
              <a:gd name="connsiteY12" fmla="*/ 224906 h 873124"/>
              <a:gd name="connsiteX13" fmla="*/ 7313714 w 9637515"/>
              <a:gd name="connsiteY13" fmla="*/ 257225 h 873124"/>
              <a:gd name="connsiteX14" fmla="*/ 7997711 w 9637515"/>
              <a:gd name="connsiteY14" fmla="*/ 298844 h 873124"/>
              <a:gd name="connsiteX15" fmla="*/ 8911007 w 9637515"/>
              <a:gd name="connsiteY15" fmla="*/ 327055 h 873124"/>
              <a:gd name="connsiteX16" fmla="*/ 9637515 w 9637515"/>
              <a:gd name="connsiteY16" fmla="*/ 264745 h 873124"/>
              <a:gd name="connsiteX17" fmla="*/ 9615179 w 9637515"/>
              <a:gd name="connsiteY17" fmla="*/ 852710 h 873124"/>
              <a:gd name="connsiteX18" fmla="*/ 0 w 9637515"/>
              <a:gd name="connsiteY18" fmla="*/ 873124 h 873124"/>
              <a:gd name="connsiteX19" fmla="*/ 16581 w 9637515"/>
              <a:gd name="connsiteY19" fmla="*/ 487168 h 873124"/>
              <a:gd name="connsiteX0" fmla="*/ 51737 w 9637515"/>
              <a:gd name="connsiteY0" fmla="*/ 0 h 932391"/>
              <a:gd name="connsiteX1" fmla="*/ 700381 w 9637515"/>
              <a:gd name="connsiteY1" fmla="*/ 523925 h 932391"/>
              <a:gd name="connsiteX2" fmla="*/ 992866 w 9637515"/>
              <a:gd name="connsiteY2" fmla="*/ 699240 h 932391"/>
              <a:gd name="connsiteX3" fmla="*/ 1337095 w 9637515"/>
              <a:gd name="connsiteY3" fmla="*/ 786391 h 932391"/>
              <a:gd name="connsiteX4" fmla="*/ 1948340 w 9637515"/>
              <a:gd name="connsiteY4" fmla="*/ 803325 h 932391"/>
              <a:gd name="connsiteX5" fmla="*/ 2866642 w 9637515"/>
              <a:gd name="connsiteY5" fmla="*/ 770785 h 932391"/>
              <a:gd name="connsiteX6" fmla="*/ 3374579 w 9637515"/>
              <a:gd name="connsiteY6" fmla="*/ 680558 h 932391"/>
              <a:gd name="connsiteX7" fmla="*/ 3885432 w 9637515"/>
              <a:gd name="connsiteY7" fmla="*/ 550049 h 932391"/>
              <a:gd name="connsiteX8" fmla="*/ 4834776 w 9637515"/>
              <a:gd name="connsiteY8" fmla="*/ 176791 h 932391"/>
              <a:gd name="connsiteX9" fmla="*/ 5123421 w 9637515"/>
              <a:gd name="connsiteY9" fmla="*/ 130225 h 932391"/>
              <a:gd name="connsiteX10" fmla="*/ 5446021 w 9637515"/>
              <a:gd name="connsiteY10" fmla="*/ 164091 h 932391"/>
              <a:gd name="connsiteX11" fmla="*/ 6209478 w 9637515"/>
              <a:gd name="connsiteY11" fmla="*/ 205162 h 932391"/>
              <a:gd name="connsiteX12" fmla="*/ 7099391 w 9637515"/>
              <a:gd name="connsiteY12" fmla="*/ 284173 h 932391"/>
              <a:gd name="connsiteX13" fmla="*/ 7313714 w 9637515"/>
              <a:gd name="connsiteY13" fmla="*/ 316492 h 932391"/>
              <a:gd name="connsiteX14" fmla="*/ 7997711 w 9637515"/>
              <a:gd name="connsiteY14" fmla="*/ 358111 h 932391"/>
              <a:gd name="connsiteX15" fmla="*/ 8911007 w 9637515"/>
              <a:gd name="connsiteY15" fmla="*/ 386322 h 932391"/>
              <a:gd name="connsiteX16" fmla="*/ 9637515 w 9637515"/>
              <a:gd name="connsiteY16" fmla="*/ 324012 h 932391"/>
              <a:gd name="connsiteX17" fmla="*/ 9615179 w 9637515"/>
              <a:gd name="connsiteY17" fmla="*/ 911977 h 932391"/>
              <a:gd name="connsiteX18" fmla="*/ 0 w 9637515"/>
              <a:gd name="connsiteY18" fmla="*/ 932391 h 932391"/>
              <a:gd name="connsiteX19" fmla="*/ 16581 w 9637515"/>
              <a:gd name="connsiteY19" fmla="*/ 546435 h 932391"/>
              <a:gd name="connsiteX0" fmla="*/ 9291 w 9637515"/>
              <a:gd name="connsiteY0" fmla="*/ 0 h 932391"/>
              <a:gd name="connsiteX1" fmla="*/ 700381 w 9637515"/>
              <a:gd name="connsiteY1" fmla="*/ 523925 h 932391"/>
              <a:gd name="connsiteX2" fmla="*/ 992866 w 9637515"/>
              <a:gd name="connsiteY2" fmla="*/ 699240 h 932391"/>
              <a:gd name="connsiteX3" fmla="*/ 1337095 w 9637515"/>
              <a:gd name="connsiteY3" fmla="*/ 786391 h 932391"/>
              <a:gd name="connsiteX4" fmla="*/ 1948340 w 9637515"/>
              <a:gd name="connsiteY4" fmla="*/ 803325 h 932391"/>
              <a:gd name="connsiteX5" fmla="*/ 2866642 w 9637515"/>
              <a:gd name="connsiteY5" fmla="*/ 770785 h 932391"/>
              <a:gd name="connsiteX6" fmla="*/ 3374579 w 9637515"/>
              <a:gd name="connsiteY6" fmla="*/ 680558 h 932391"/>
              <a:gd name="connsiteX7" fmla="*/ 3885432 w 9637515"/>
              <a:gd name="connsiteY7" fmla="*/ 550049 h 932391"/>
              <a:gd name="connsiteX8" fmla="*/ 4834776 w 9637515"/>
              <a:gd name="connsiteY8" fmla="*/ 176791 h 932391"/>
              <a:gd name="connsiteX9" fmla="*/ 5123421 w 9637515"/>
              <a:gd name="connsiteY9" fmla="*/ 130225 h 932391"/>
              <a:gd name="connsiteX10" fmla="*/ 5446021 w 9637515"/>
              <a:gd name="connsiteY10" fmla="*/ 164091 h 932391"/>
              <a:gd name="connsiteX11" fmla="*/ 6209478 w 9637515"/>
              <a:gd name="connsiteY11" fmla="*/ 205162 h 932391"/>
              <a:gd name="connsiteX12" fmla="*/ 7099391 w 9637515"/>
              <a:gd name="connsiteY12" fmla="*/ 284173 h 932391"/>
              <a:gd name="connsiteX13" fmla="*/ 7313714 w 9637515"/>
              <a:gd name="connsiteY13" fmla="*/ 316492 h 932391"/>
              <a:gd name="connsiteX14" fmla="*/ 7997711 w 9637515"/>
              <a:gd name="connsiteY14" fmla="*/ 358111 h 932391"/>
              <a:gd name="connsiteX15" fmla="*/ 8911007 w 9637515"/>
              <a:gd name="connsiteY15" fmla="*/ 386322 h 932391"/>
              <a:gd name="connsiteX16" fmla="*/ 9637515 w 9637515"/>
              <a:gd name="connsiteY16" fmla="*/ 324012 h 932391"/>
              <a:gd name="connsiteX17" fmla="*/ 9615179 w 9637515"/>
              <a:gd name="connsiteY17" fmla="*/ 911977 h 932391"/>
              <a:gd name="connsiteX18" fmla="*/ 0 w 9637515"/>
              <a:gd name="connsiteY18" fmla="*/ 932391 h 932391"/>
              <a:gd name="connsiteX19" fmla="*/ 16581 w 9637515"/>
              <a:gd name="connsiteY19" fmla="*/ 546435 h 932391"/>
              <a:gd name="connsiteX0" fmla="*/ 9291 w 9637515"/>
              <a:gd name="connsiteY0" fmla="*/ 0 h 932391"/>
              <a:gd name="connsiteX1" fmla="*/ 700381 w 9637515"/>
              <a:gd name="connsiteY1" fmla="*/ 523925 h 932391"/>
              <a:gd name="connsiteX2" fmla="*/ 992866 w 9637515"/>
              <a:gd name="connsiteY2" fmla="*/ 699240 h 932391"/>
              <a:gd name="connsiteX3" fmla="*/ 1337095 w 9637515"/>
              <a:gd name="connsiteY3" fmla="*/ 786391 h 932391"/>
              <a:gd name="connsiteX4" fmla="*/ 1948340 w 9637515"/>
              <a:gd name="connsiteY4" fmla="*/ 803325 h 932391"/>
              <a:gd name="connsiteX5" fmla="*/ 2866642 w 9637515"/>
              <a:gd name="connsiteY5" fmla="*/ 770785 h 932391"/>
              <a:gd name="connsiteX6" fmla="*/ 3374579 w 9637515"/>
              <a:gd name="connsiteY6" fmla="*/ 680558 h 932391"/>
              <a:gd name="connsiteX7" fmla="*/ 3885432 w 9637515"/>
              <a:gd name="connsiteY7" fmla="*/ 550049 h 932391"/>
              <a:gd name="connsiteX8" fmla="*/ 4834776 w 9637515"/>
              <a:gd name="connsiteY8" fmla="*/ 176791 h 932391"/>
              <a:gd name="connsiteX9" fmla="*/ 5123421 w 9637515"/>
              <a:gd name="connsiteY9" fmla="*/ 130225 h 932391"/>
              <a:gd name="connsiteX10" fmla="*/ 5446021 w 9637515"/>
              <a:gd name="connsiteY10" fmla="*/ 164091 h 932391"/>
              <a:gd name="connsiteX11" fmla="*/ 6209478 w 9637515"/>
              <a:gd name="connsiteY11" fmla="*/ 205162 h 932391"/>
              <a:gd name="connsiteX12" fmla="*/ 7099391 w 9637515"/>
              <a:gd name="connsiteY12" fmla="*/ 284173 h 932391"/>
              <a:gd name="connsiteX13" fmla="*/ 7313714 w 9637515"/>
              <a:gd name="connsiteY13" fmla="*/ 316492 h 932391"/>
              <a:gd name="connsiteX14" fmla="*/ 7997711 w 9637515"/>
              <a:gd name="connsiteY14" fmla="*/ 358111 h 932391"/>
              <a:gd name="connsiteX15" fmla="*/ 8911007 w 9637515"/>
              <a:gd name="connsiteY15" fmla="*/ 386322 h 932391"/>
              <a:gd name="connsiteX16" fmla="*/ 9637515 w 9637515"/>
              <a:gd name="connsiteY16" fmla="*/ 324012 h 932391"/>
              <a:gd name="connsiteX17" fmla="*/ 9309556 w 9637515"/>
              <a:gd name="connsiteY17" fmla="*/ 911977 h 932391"/>
              <a:gd name="connsiteX18" fmla="*/ 0 w 9637515"/>
              <a:gd name="connsiteY18" fmla="*/ 932391 h 932391"/>
              <a:gd name="connsiteX19" fmla="*/ 16581 w 9637515"/>
              <a:gd name="connsiteY19" fmla="*/ 546435 h 932391"/>
              <a:gd name="connsiteX0" fmla="*/ 9291 w 9309556"/>
              <a:gd name="connsiteY0" fmla="*/ 0 h 932391"/>
              <a:gd name="connsiteX1" fmla="*/ 700381 w 9309556"/>
              <a:gd name="connsiteY1" fmla="*/ 523925 h 932391"/>
              <a:gd name="connsiteX2" fmla="*/ 992866 w 9309556"/>
              <a:gd name="connsiteY2" fmla="*/ 699240 h 932391"/>
              <a:gd name="connsiteX3" fmla="*/ 1337095 w 9309556"/>
              <a:gd name="connsiteY3" fmla="*/ 786391 h 932391"/>
              <a:gd name="connsiteX4" fmla="*/ 1948340 w 9309556"/>
              <a:gd name="connsiteY4" fmla="*/ 803325 h 932391"/>
              <a:gd name="connsiteX5" fmla="*/ 2866642 w 9309556"/>
              <a:gd name="connsiteY5" fmla="*/ 770785 h 932391"/>
              <a:gd name="connsiteX6" fmla="*/ 3374579 w 9309556"/>
              <a:gd name="connsiteY6" fmla="*/ 680558 h 932391"/>
              <a:gd name="connsiteX7" fmla="*/ 3885432 w 9309556"/>
              <a:gd name="connsiteY7" fmla="*/ 550049 h 932391"/>
              <a:gd name="connsiteX8" fmla="*/ 4834776 w 9309556"/>
              <a:gd name="connsiteY8" fmla="*/ 176791 h 932391"/>
              <a:gd name="connsiteX9" fmla="*/ 5123421 w 9309556"/>
              <a:gd name="connsiteY9" fmla="*/ 130225 h 932391"/>
              <a:gd name="connsiteX10" fmla="*/ 5446021 w 9309556"/>
              <a:gd name="connsiteY10" fmla="*/ 164091 h 932391"/>
              <a:gd name="connsiteX11" fmla="*/ 6209478 w 9309556"/>
              <a:gd name="connsiteY11" fmla="*/ 205162 h 932391"/>
              <a:gd name="connsiteX12" fmla="*/ 7099391 w 9309556"/>
              <a:gd name="connsiteY12" fmla="*/ 284173 h 932391"/>
              <a:gd name="connsiteX13" fmla="*/ 7313714 w 9309556"/>
              <a:gd name="connsiteY13" fmla="*/ 316492 h 932391"/>
              <a:gd name="connsiteX14" fmla="*/ 7997711 w 9309556"/>
              <a:gd name="connsiteY14" fmla="*/ 358111 h 932391"/>
              <a:gd name="connsiteX15" fmla="*/ 8911007 w 9309556"/>
              <a:gd name="connsiteY15" fmla="*/ 386322 h 932391"/>
              <a:gd name="connsiteX16" fmla="*/ 9289444 w 9309556"/>
              <a:gd name="connsiteY16" fmla="*/ 315545 h 932391"/>
              <a:gd name="connsiteX17" fmla="*/ 9309556 w 9309556"/>
              <a:gd name="connsiteY17" fmla="*/ 911977 h 932391"/>
              <a:gd name="connsiteX18" fmla="*/ 0 w 9309556"/>
              <a:gd name="connsiteY18" fmla="*/ 932391 h 932391"/>
              <a:gd name="connsiteX19" fmla="*/ 16581 w 9309556"/>
              <a:gd name="connsiteY19" fmla="*/ 546435 h 932391"/>
              <a:gd name="connsiteX0" fmla="*/ 9291 w 9289444"/>
              <a:gd name="connsiteY0" fmla="*/ 0 h 932391"/>
              <a:gd name="connsiteX1" fmla="*/ 700381 w 9289444"/>
              <a:gd name="connsiteY1" fmla="*/ 523925 h 932391"/>
              <a:gd name="connsiteX2" fmla="*/ 992866 w 9289444"/>
              <a:gd name="connsiteY2" fmla="*/ 699240 h 932391"/>
              <a:gd name="connsiteX3" fmla="*/ 1337095 w 9289444"/>
              <a:gd name="connsiteY3" fmla="*/ 786391 h 932391"/>
              <a:gd name="connsiteX4" fmla="*/ 1948340 w 9289444"/>
              <a:gd name="connsiteY4" fmla="*/ 803325 h 932391"/>
              <a:gd name="connsiteX5" fmla="*/ 2866642 w 9289444"/>
              <a:gd name="connsiteY5" fmla="*/ 770785 h 932391"/>
              <a:gd name="connsiteX6" fmla="*/ 3374579 w 9289444"/>
              <a:gd name="connsiteY6" fmla="*/ 680558 h 932391"/>
              <a:gd name="connsiteX7" fmla="*/ 3885432 w 9289444"/>
              <a:gd name="connsiteY7" fmla="*/ 550049 h 932391"/>
              <a:gd name="connsiteX8" fmla="*/ 4834776 w 9289444"/>
              <a:gd name="connsiteY8" fmla="*/ 176791 h 932391"/>
              <a:gd name="connsiteX9" fmla="*/ 5123421 w 9289444"/>
              <a:gd name="connsiteY9" fmla="*/ 130225 h 932391"/>
              <a:gd name="connsiteX10" fmla="*/ 5446021 w 9289444"/>
              <a:gd name="connsiteY10" fmla="*/ 164091 h 932391"/>
              <a:gd name="connsiteX11" fmla="*/ 6209478 w 9289444"/>
              <a:gd name="connsiteY11" fmla="*/ 205162 h 932391"/>
              <a:gd name="connsiteX12" fmla="*/ 7099391 w 9289444"/>
              <a:gd name="connsiteY12" fmla="*/ 284173 h 932391"/>
              <a:gd name="connsiteX13" fmla="*/ 7313714 w 9289444"/>
              <a:gd name="connsiteY13" fmla="*/ 316492 h 932391"/>
              <a:gd name="connsiteX14" fmla="*/ 7997711 w 9289444"/>
              <a:gd name="connsiteY14" fmla="*/ 358111 h 932391"/>
              <a:gd name="connsiteX15" fmla="*/ 8911007 w 9289444"/>
              <a:gd name="connsiteY15" fmla="*/ 386322 h 932391"/>
              <a:gd name="connsiteX16" fmla="*/ 9289444 w 9289444"/>
              <a:gd name="connsiteY16" fmla="*/ 315545 h 932391"/>
              <a:gd name="connsiteX17" fmla="*/ 9267108 w 9289444"/>
              <a:gd name="connsiteY17" fmla="*/ 911977 h 932391"/>
              <a:gd name="connsiteX18" fmla="*/ 0 w 9289444"/>
              <a:gd name="connsiteY18" fmla="*/ 932391 h 932391"/>
              <a:gd name="connsiteX19" fmla="*/ 16581 w 9289444"/>
              <a:gd name="connsiteY19" fmla="*/ 546435 h 932391"/>
              <a:gd name="connsiteX0" fmla="*/ 0 w 9280153"/>
              <a:gd name="connsiteY0" fmla="*/ 0 h 932391"/>
              <a:gd name="connsiteX1" fmla="*/ 691090 w 9280153"/>
              <a:gd name="connsiteY1" fmla="*/ 523925 h 932391"/>
              <a:gd name="connsiteX2" fmla="*/ 983575 w 9280153"/>
              <a:gd name="connsiteY2" fmla="*/ 699240 h 932391"/>
              <a:gd name="connsiteX3" fmla="*/ 1327804 w 9280153"/>
              <a:gd name="connsiteY3" fmla="*/ 786391 h 932391"/>
              <a:gd name="connsiteX4" fmla="*/ 1939049 w 9280153"/>
              <a:gd name="connsiteY4" fmla="*/ 803325 h 932391"/>
              <a:gd name="connsiteX5" fmla="*/ 2857351 w 9280153"/>
              <a:gd name="connsiteY5" fmla="*/ 770785 h 932391"/>
              <a:gd name="connsiteX6" fmla="*/ 3365288 w 9280153"/>
              <a:gd name="connsiteY6" fmla="*/ 680558 h 932391"/>
              <a:gd name="connsiteX7" fmla="*/ 3876141 w 9280153"/>
              <a:gd name="connsiteY7" fmla="*/ 550049 h 932391"/>
              <a:gd name="connsiteX8" fmla="*/ 4825485 w 9280153"/>
              <a:gd name="connsiteY8" fmla="*/ 176791 h 932391"/>
              <a:gd name="connsiteX9" fmla="*/ 5114130 w 9280153"/>
              <a:gd name="connsiteY9" fmla="*/ 130225 h 932391"/>
              <a:gd name="connsiteX10" fmla="*/ 5436730 w 9280153"/>
              <a:gd name="connsiteY10" fmla="*/ 164091 h 932391"/>
              <a:gd name="connsiteX11" fmla="*/ 6200187 w 9280153"/>
              <a:gd name="connsiteY11" fmla="*/ 205162 h 932391"/>
              <a:gd name="connsiteX12" fmla="*/ 7090100 w 9280153"/>
              <a:gd name="connsiteY12" fmla="*/ 284173 h 932391"/>
              <a:gd name="connsiteX13" fmla="*/ 7304423 w 9280153"/>
              <a:gd name="connsiteY13" fmla="*/ 316492 h 932391"/>
              <a:gd name="connsiteX14" fmla="*/ 7988420 w 9280153"/>
              <a:gd name="connsiteY14" fmla="*/ 358111 h 932391"/>
              <a:gd name="connsiteX15" fmla="*/ 8901716 w 9280153"/>
              <a:gd name="connsiteY15" fmla="*/ 386322 h 932391"/>
              <a:gd name="connsiteX16" fmla="*/ 9280153 w 9280153"/>
              <a:gd name="connsiteY16" fmla="*/ 315545 h 932391"/>
              <a:gd name="connsiteX17" fmla="*/ 9257817 w 9280153"/>
              <a:gd name="connsiteY17" fmla="*/ 911977 h 932391"/>
              <a:gd name="connsiteX18" fmla="*/ 16178 w 9280153"/>
              <a:gd name="connsiteY18" fmla="*/ 932391 h 932391"/>
              <a:gd name="connsiteX19" fmla="*/ 7290 w 9280153"/>
              <a:gd name="connsiteY19" fmla="*/ 546435 h 932391"/>
              <a:gd name="connsiteX0" fmla="*/ 0 w 9280153"/>
              <a:gd name="connsiteY0" fmla="*/ 0 h 932391"/>
              <a:gd name="connsiteX1" fmla="*/ 691090 w 9280153"/>
              <a:gd name="connsiteY1" fmla="*/ 523925 h 932391"/>
              <a:gd name="connsiteX2" fmla="*/ 983575 w 9280153"/>
              <a:gd name="connsiteY2" fmla="*/ 699240 h 932391"/>
              <a:gd name="connsiteX3" fmla="*/ 1327804 w 9280153"/>
              <a:gd name="connsiteY3" fmla="*/ 786391 h 932391"/>
              <a:gd name="connsiteX4" fmla="*/ 1939049 w 9280153"/>
              <a:gd name="connsiteY4" fmla="*/ 803325 h 932391"/>
              <a:gd name="connsiteX5" fmla="*/ 2857351 w 9280153"/>
              <a:gd name="connsiteY5" fmla="*/ 770785 h 932391"/>
              <a:gd name="connsiteX6" fmla="*/ 3365288 w 9280153"/>
              <a:gd name="connsiteY6" fmla="*/ 680558 h 932391"/>
              <a:gd name="connsiteX7" fmla="*/ 3876141 w 9280153"/>
              <a:gd name="connsiteY7" fmla="*/ 550049 h 932391"/>
              <a:gd name="connsiteX8" fmla="*/ 4969807 w 9280153"/>
              <a:gd name="connsiteY8" fmla="*/ 70957 h 932391"/>
              <a:gd name="connsiteX9" fmla="*/ 5114130 w 9280153"/>
              <a:gd name="connsiteY9" fmla="*/ 130225 h 932391"/>
              <a:gd name="connsiteX10" fmla="*/ 5436730 w 9280153"/>
              <a:gd name="connsiteY10" fmla="*/ 164091 h 932391"/>
              <a:gd name="connsiteX11" fmla="*/ 6200187 w 9280153"/>
              <a:gd name="connsiteY11" fmla="*/ 205162 h 932391"/>
              <a:gd name="connsiteX12" fmla="*/ 7090100 w 9280153"/>
              <a:gd name="connsiteY12" fmla="*/ 284173 h 932391"/>
              <a:gd name="connsiteX13" fmla="*/ 7304423 w 9280153"/>
              <a:gd name="connsiteY13" fmla="*/ 316492 h 932391"/>
              <a:gd name="connsiteX14" fmla="*/ 7988420 w 9280153"/>
              <a:gd name="connsiteY14" fmla="*/ 358111 h 932391"/>
              <a:gd name="connsiteX15" fmla="*/ 8901716 w 9280153"/>
              <a:gd name="connsiteY15" fmla="*/ 386322 h 932391"/>
              <a:gd name="connsiteX16" fmla="*/ 9280153 w 9280153"/>
              <a:gd name="connsiteY16" fmla="*/ 315545 h 932391"/>
              <a:gd name="connsiteX17" fmla="*/ 9257817 w 9280153"/>
              <a:gd name="connsiteY17" fmla="*/ 911977 h 932391"/>
              <a:gd name="connsiteX18" fmla="*/ 16178 w 9280153"/>
              <a:gd name="connsiteY18" fmla="*/ 932391 h 932391"/>
              <a:gd name="connsiteX19" fmla="*/ 7290 w 9280153"/>
              <a:gd name="connsiteY19" fmla="*/ 546435 h 932391"/>
              <a:gd name="connsiteX0" fmla="*/ 0 w 9280153"/>
              <a:gd name="connsiteY0" fmla="*/ 0 h 932391"/>
              <a:gd name="connsiteX1" fmla="*/ 691090 w 9280153"/>
              <a:gd name="connsiteY1" fmla="*/ 523925 h 932391"/>
              <a:gd name="connsiteX2" fmla="*/ 983575 w 9280153"/>
              <a:gd name="connsiteY2" fmla="*/ 699240 h 932391"/>
              <a:gd name="connsiteX3" fmla="*/ 1327804 w 9280153"/>
              <a:gd name="connsiteY3" fmla="*/ 786391 h 932391"/>
              <a:gd name="connsiteX4" fmla="*/ 1939049 w 9280153"/>
              <a:gd name="connsiteY4" fmla="*/ 803325 h 932391"/>
              <a:gd name="connsiteX5" fmla="*/ 2857351 w 9280153"/>
              <a:gd name="connsiteY5" fmla="*/ 770785 h 932391"/>
              <a:gd name="connsiteX6" fmla="*/ 3365288 w 9280153"/>
              <a:gd name="connsiteY6" fmla="*/ 680558 h 932391"/>
              <a:gd name="connsiteX7" fmla="*/ 3876141 w 9280153"/>
              <a:gd name="connsiteY7" fmla="*/ 550049 h 932391"/>
              <a:gd name="connsiteX8" fmla="*/ 4969807 w 9280153"/>
              <a:gd name="connsiteY8" fmla="*/ 70957 h 932391"/>
              <a:gd name="connsiteX9" fmla="*/ 5097150 w 9280153"/>
              <a:gd name="connsiteY9" fmla="*/ 155625 h 932391"/>
              <a:gd name="connsiteX10" fmla="*/ 5436730 w 9280153"/>
              <a:gd name="connsiteY10" fmla="*/ 164091 h 932391"/>
              <a:gd name="connsiteX11" fmla="*/ 6200187 w 9280153"/>
              <a:gd name="connsiteY11" fmla="*/ 205162 h 932391"/>
              <a:gd name="connsiteX12" fmla="*/ 7090100 w 9280153"/>
              <a:gd name="connsiteY12" fmla="*/ 284173 h 932391"/>
              <a:gd name="connsiteX13" fmla="*/ 7304423 w 9280153"/>
              <a:gd name="connsiteY13" fmla="*/ 316492 h 932391"/>
              <a:gd name="connsiteX14" fmla="*/ 7988420 w 9280153"/>
              <a:gd name="connsiteY14" fmla="*/ 358111 h 932391"/>
              <a:gd name="connsiteX15" fmla="*/ 8901716 w 9280153"/>
              <a:gd name="connsiteY15" fmla="*/ 386322 h 932391"/>
              <a:gd name="connsiteX16" fmla="*/ 9280153 w 9280153"/>
              <a:gd name="connsiteY16" fmla="*/ 315545 h 932391"/>
              <a:gd name="connsiteX17" fmla="*/ 9257817 w 9280153"/>
              <a:gd name="connsiteY17" fmla="*/ 911977 h 932391"/>
              <a:gd name="connsiteX18" fmla="*/ 16178 w 9280153"/>
              <a:gd name="connsiteY18" fmla="*/ 932391 h 932391"/>
              <a:gd name="connsiteX19" fmla="*/ 7290 w 9280153"/>
              <a:gd name="connsiteY19" fmla="*/ 546435 h 932391"/>
              <a:gd name="connsiteX0" fmla="*/ 0 w 9280153"/>
              <a:gd name="connsiteY0" fmla="*/ 0 h 932391"/>
              <a:gd name="connsiteX1" fmla="*/ 691090 w 9280153"/>
              <a:gd name="connsiteY1" fmla="*/ 523925 h 932391"/>
              <a:gd name="connsiteX2" fmla="*/ 983575 w 9280153"/>
              <a:gd name="connsiteY2" fmla="*/ 699240 h 932391"/>
              <a:gd name="connsiteX3" fmla="*/ 1327804 w 9280153"/>
              <a:gd name="connsiteY3" fmla="*/ 786391 h 932391"/>
              <a:gd name="connsiteX4" fmla="*/ 1939049 w 9280153"/>
              <a:gd name="connsiteY4" fmla="*/ 803325 h 932391"/>
              <a:gd name="connsiteX5" fmla="*/ 2857351 w 9280153"/>
              <a:gd name="connsiteY5" fmla="*/ 770785 h 932391"/>
              <a:gd name="connsiteX6" fmla="*/ 3365288 w 9280153"/>
              <a:gd name="connsiteY6" fmla="*/ 680558 h 932391"/>
              <a:gd name="connsiteX7" fmla="*/ 3876141 w 9280153"/>
              <a:gd name="connsiteY7" fmla="*/ 550049 h 932391"/>
              <a:gd name="connsiteX8" fmla="*/ 4969807 w 9280153"/>
              <a:gd name="connsiteY8" fmla="*/ 70957 h 932391"/>
              <a:gd name="connsiteX9" fmla="*/ 5436730 w 9280153"/>
              <a:gd name="connsiteY9" fmla="*/ 164091 h 932391"/>
              <a:gd name="connsiteX10" fmla="*/ 6200187 w 9280153"/>
              <a:gd name="connsiteY10" fmla="*/ 205162 h 932391"/>
              <a:gd name="connsiteX11" fmla="*/ 7090100 w 9280153"/>
              <a:gd name="connsiteY11" fmla="*/ 284173 h 932391"/>
              <a:gd name="connsiteX12" fmla="*/ 7304423 w 9280153"/>
              <a:gd name="connsiteY12" fmla="*/ 316492 h 932391"/>
              <a:gd name="connsiteX13" fmla="*/ 7988420 w 9280153"/>
              <a:gd name="connsiteY13" fmla="*/ 358111 h 932391"/>
              <a:gd name="connsiteX14" fmla="*/ 8901716 w 9280153"/>
              <a:gd name="connsiteY14" fmla="*/ 386322 h 932391"/>
              <a:gd name="connsiteX15" fmla="*/ 9280153 w 9280153"/>
              <a:gd name="connsiteY15" fmla="*/ 315545 h 932391"/>
              <a:gd name="connsiteX16" fmla="*/ 9257817 w 9280153"/>
              <a:gd name="connsiteY16" fmla="*/ 911977 h 932391"/>
              <a:gd name="connsiteX17" fmla="*/ 16178 w 9280153"/>
              <a:gd name="connsiteY17" fmla="*/ 932391 h 932391"/>
              <a:gd name="connsiteX18" fmla="*/ 7290 w 9280153"/>
              <a:gd name="connsiteY18" fmla="*/ 546435 h 932391"/>
              <a:gd name="connsiteX0" fmla="*/ 0 w 9280153"/>
              <a:gd name="connsiteY0" fmla="*/ 0 h 932391"/>
              <a:gd name="connsiteX1" fmla="*/ 691090 w 9280153"/>
              <a:gd name="connsiteY1" fmla="*/ 523925 h 932391"/>
              <a:gd name="connsiteX2" fmla="*/ 983575 w 9280153"/>
              <a:gd name="connsiteY2" fmla="*/ 699240 h 932391"/>
              <a:gd name="connsiteX3" fmla="*/ 1327804 w 9280153"/>
              <a:gd name="connsiteY3" fmla="*/ 786391 h 932391"/>
              <a:gd name="connsiteX4" fmla="*/ 1939049 w 9280153"/>
              <a:gd name="connsiteY4" fmla="*/ 803325 h 932391"/>
              <a:gd name="connsiteX5" fmla="*/ 2857351 w 9280153"/>
              <a:gd name="connsiteY5" fmla="*/ 770785 h 932391"/>
              <a:gd name="connsiteX6" fmla="*/ 3365288 w 9280153"/>
              <a:gd name="connsiteY6" fmla="*/ 680558 h 932391"/>
              <a:gd name="connsiteX7" fmla="*/ 3876141 w 9280153"/>
              <a:gd name="connsiteY7" fmla="*/ 550049 h 932391"/>
              <a:gd name="connsiteX8" fmla="*/ 4969807 w 9280153"/>
              <a:gd name="connsiteY8" fmla="*/ 70957 h 932391"/>
              <a:gd name="connsiteX9" fmla="*/ 5742352 w 9280153"/>
              <a:gd name="connsiteY9" fmla="*/ 125991 h 932391"/>
              <a:gd name="connsiteX10" fmla="*/ 6200187 w 9280153"/>
              <a:gd name="connsiteY10" fmla="*/ 205162 h 932391"/>
              <a:gd name="connsiteX11" fmla="*/ 7090100 w 9280153"/>
              <a:gd name="connsiteY11" fmla="*/ 284173 h 932391"/>
              <a:gd name="connsiteX12" fmla="*/ 7304423 w 9280153"/>
              <a:gd name="connsiteY12" fmla="*/ 316492 h 932391"/>
              <a:gd name="connsiteX13" fmla="*/ 7988420 w 9280153"/>
              <a:gd name="connsiteY13" fmla="*/ 358111 h 932391"/>
              <a:gd name="connsiteX14" fmla="*/ 8901716 w 9280153"/>
              <a:gd name="connsiteY14" fmla="*/ 386322 h 932391"/>
              <a:gd name="connsiteX15" fmla="*/ 9280153 w 9280153"/>
              <a:gd name="connsiteY15" fmla="*/ 315545 h 932391"/>
              <a:gd name="connsiteX16" fmla="*/ 9257817 w 9280153"/>
              <a:gd name="connsiteY16" fmla="*/ 911977 h 932391"/>
              <a:gd name="connsiteX17" fmla="*/ 16178 w 9280153"/>
              <a:gd name="connsiteY17" fmla="*/ 932391 h 932391"/>
              <a:gd name="connsiteX18" fmla="*/ 7290 w 9280153"/>
              <a:gd name="connsiteY18" fmla="*/ 546435 h 932391"/>
              <a:gd name="connsiteX0" fmla="*/ 0 w 9257817"/>
              <a:gd name="connsiteY0" fmla="*/ 0 h 932391"/>
              <a:gd name="connsiteX1" fmla="*/ 691090 w 9257817"/>
              <a:gd name="connsiteY1" fmla="*/ 523925 h 932391"/>
              <a:gd name="connsiteX2" fmla="*/ 983575 w 9257817"/>
              <a:gd name="connsiteY2" fmla="*/ 699240 h 932391"/>
              <a:gd name="connsiteX3" fmla="*/ 1327804 w 9257817"/>
              <a:gd name="connsiteY3" fmla="*/ 786391 h 932391"/>
              <a:gd name="connsiteX4" fmla="*/ 1939049 w 9257817"/>
              <a:gd name="connsiteY4" fmla="*/ 803325 h 932391"/>
              <a:gd name="connsiteX5" fmla="*/ 2857351 w 9257817"/>
              <a:gd name="connsiteY5" fmla="*/ 770785 h 932391"/>
              <a:gd name="connsiteX6" fmla="*/ 3365288 w 9257817"/>
              <a:gd name="connsiteY6" fmla="*/ 680558 h 932391"/>
              <a:gd name="connsiteX7" fmla="*/ 3876141 w 9257817"/>
              <a:gd name="connsiteY7" fmla="*/ 550049 h 932391"/>
              <a:gd name="connsiteX8" fmla="*/ 4969807 w 9257817"/>
              <a:gd name="connsiteY8" fmla="*/ 70957 h 932391"/>
              <a:gd name="connsiteX9" fmla="*/ 5742352 w 9257817"/>
              <a:gd name="connsiteY9" fmla="*/ 125991 h 932391"/>
              <a:gd name="connsiteX10" fmla="*/ 6200187 w 9257817"/>
              <a:gd name="connsiteY10" fmla="*/ 205162 h 932391"/>
              <a:gd name="connsiteX11" fmla="*/ 7090100 w 9257817"/>
              <a:gd name="connsiteY11" fmla="*/ 284173 h 932391"/>
              <a:gd name="connsiteX12" fmla="*/ 7304423 w 9257817"/>
              <a:gd name="connsiteY12" fmla="*/ 316492 h 932391"/>
              <a:gd name="connsiteX13" fmla="*/ 7988420 w 9257817"/>
              <a:gd name="connsiteY13" fmla="*/ 358111 h 932391"/>
              <a:gd name="connsiteX14" fmla="*/ 8901716 w 9257817"/>
              <a:gd name="connsiteY14" fmla="*/ 386322 h 932391"/>
              <a:gd name="connsiteX15" fmla="*/ 9216482 w 9257817"/>
              <a:gd name="connsiteY15" fmla="*/ 318720 h 932391"/>
              <a:gd name="connsiteX16" fmla="*/ 9257817 w 9257817"/>
              <a:gd name="connsiteY16" fmla="*/ 911977 h 932391"/>
              <a:gd name="connsiteX17" fmla="*/ 16178 w 9257817"/>
              <a:gd name="connsiteY17" fmla="*/ 932391 h 932391"/>
              <a:gd name="connsiteX18" fmla="*/ 7290 w 9257817"/>
              <a:gd name="connsiteY18" fmla="*/ 546435 h 932391"/>
              <a:gd name="connsiteX0" fmla="*/ 0 w 9219614"/>
              <a:gd name="connsiteY0" fmla="*/ 0 h 932391"/>
              <a:gd name="connsiteX1" fmla="*/ 691090 w 9219614"/>
              <a:gd name="connsiteY1" fmla="*/ 523925 h 932391"/>
              <a:gd name="connsiteX2" fmla="*/ 983575 w 9219614"/>
              <a:gd name="connsiteY2" fmla="*/ 699240 h 932391"/>
              <a:gd name="connsiteX3" fmla="*/ 1327804 w 9219614"/>
              <a:gd name="connsiteY3" fmla="*/ 786391 h 932391"/>
              <a:gd name="connsiteX4" fmla="*/ 1939049 w 9219614"/>
              <a:gd name="connsiteY4" fmla="*/ 803325 h 932391"/>
              <a:gd name="connsiteX5" fmla="*/ 2857351 w 9219614"/>
              <a:gd name="connsiteY5" fmla="*/ 770785 h 932391"/>
              <a:gd name="connsiteX6" fmla="*/ 3365288 w 9219614"/>
              <a:gd name="connsiteY6" fmla="*/ 680558 h 932391"/>
              <a:gd name="connsiteX7" fmla="*/ 3876141 w 9219614"/>
              <a:gd name="connsiteY7" fmla="*/ 550049 h 932391"/>
              <a:gd name="connsiteX8" fmla="*/ 4969807 w 9219614"/>
              <a:gd name="connsiteY8" fmla="*/ 70957 h 932391"/>
              <a:gd name="connsiteX9" fmla="*/ 5742352 w 9219614"/>
              <a:gd name="connsiteY9" fmla="*/ 125991 h 932391"/>
              <a:gd name="connsiteX10" fmla="*/ 6200187 w 9219614"/>
              <a:gd name="connsiteY10" fmla="*/ 205162 h 932391"/>
              <a:gd name="connsiteX11" fmla="*/ 7090100 w 9219614"/>
              <a:gd name="connsiteY11" fmla="*/ 284173 h 932391"/>
              <a:gd name="connsiteX12" fmla="*/ 7304423 w 9219614"/>
              <a:gd name="connsiteY12" fmla="*/ 316492 h 932391"/>
              <a:gd name="connsiteX13" fmla="*/ 7988420 w 9219614"/>
              <a:gd name="connsiteY13" fmla="*/ 358111 h 932391"/>
              <a:gd name="connsiteX14" fmla="*/ 8901716 w 9219614"/>
              <a:gd name="connsiteY14" fmla="*/ 386322 h 932391"/>
              <a:gd name="connsiteX15" fmla="*/ 9216482 w 9219614"/>
              <a:gd name="connsiteY15" fmla="*/ 318720 h 932391"/>
              <a:gd name="connsiteX16" fmla="*/ 9219614 w 9219614"/>
              <a:gd name="connsiteY16" fmla="*/ 915152 h 932391"/>
              <a:gd name="connsiteX17" fmla="*/ 16178 w 9219614"/>
              <a:gd name="connsiteY17" fmla="*/ 932391 h 932391"/>
              <a:gd name="connsiteX18" fmla="*/ 7290 w 9219614"/>
              <a:gd name="connsiteY18" fmla="*/ 546435 h 932391"/>
              <a:gd name="connsiteX0" fmla="*/ 0 w 9219614"/>
              <a:gd name="connsiteY0" fmla="*/ 0 h 932391"/>
              <a:gd name="connsiteX1" fmla="*/ 691090 w 9219614"/>
              <a:gd name="connsiteY1" fmla="*/ 523925 h 932391"/>
              <a:gd name="connsiteX2" fmla="*/ 983575 w 9219614"/>
              <a:gd name="connsiteY2" fmla="*/ 699240 h 932391"/>
              <a:gd name="connsiteX3" fmla="*/ 1327804 w 9219614"/>
              <a:gd name="connsiteY3" fmla="*/ 786391 h 932391"/>
              <a:gd name="connsiteX4" fmla="*/ 1939049 w 9219614"/>
              <a:gd name="connsiteY4" fmla="*/ 803325 h 932391"/>
              <a:gd name="connsiteX5" fmla="*/ 2857351 w 9219614"/>
              <a:gd name="connsiteY5" fmla="*/ 770785 h 932391"/>
              <a:gd name="connsiteX6" fmla="*/ 3365288 w 9219614"/>
              <a:gd name="connsiteY6" fmla="*/ 680558 h 932391"/>
              <a:gd name="connsiteX7" fmla="*/ 3876141 w 9219614"/>
              <a:gd name="connsiteY7" fmla="*/ 550049 h 932391"/>
              <a:gd name="connsiteX8" fmla="*/ 4969807 w 9219614"/>
              <a:gd name="connsiteY8" fmla="*/ 70957 h 932391"/>
              <a:gd name="connsiteX9" fmla="*/ 5742352 w 9219614"/>
              <a:gd name="connsiteY9" fmla="*/ 125991 h 932391"/>
              <a:gd name="connsiteX10" fmla="*/ 5941859 w 9219614"/>
              <a:gd name="connsiteY10" fmla="*/ 164094 h 932391"/>
              <a:gd name="connsiteX11" fmla="*/ 6200187 w 9219614"/>
              <a:gd name="connsiteY11" fmla="*/ 205162 h 932391"/>
              <a:gd name="connsiteX12" fmla="*/ 7090100 w 9219614"/>
              <a:gd name="connsiteY12" fmla="*/ 284173 h 932391"/>
              <a:gd name="connsiteX13" fmla="*/ 7304423 w 9219614"/>
              <a:gd name="connsiteY13" fmla="*/ 316492 h 932391"/>
              <a:gd name="connsiteX14" fmla="*/ 7988420 w 9219614"/>
              <a:gd name="connsiteY14" fmla="*/ 358111 h 932391"/>
              <a:gd name="connsiteX15" fmla="*/ 8901716 w 9219614"/>
              <a:gd name="connsiteY15" fmla="*/ 386322 h 932391"/>
              <a:gd name="connsiteX16" fmla="*/ 9216482 w 9219614"/>
              <a:gd name="connsiteY16" fmla="*/ 318720 h 932391"/>
              <a:gd name="connsiteX17" fmla="*/ 9219614 w 9219614"/>
              <a:gd name="connsiteY17" fmla="*/ 915152 h 932391"/>
              <a:gd name="connsiteX18" fmla="*/ 16178 w 9219614"/>
              <a:gd name="connsiteY18" fmla="*/ 932391 h 932391"/>
              <a:gd name="connsiteX19" fmla="*/ 7290 w 9219614"/>
              <a:gd name="connsiteY19" fmla="*/ 546435 h 932391"/>
              <a:gd name="connsiteX0" fmla="*/ 0 w 9219614"/>
              <a:gd name="connsiteY0" fmla="*/ 0 h 932391"/>
              <a:gd name="connsiteX1" fmla="*/ 691090 w 9219614"/>
              <a:gd name="connsiteY1" fmla="*/ 523925 h 932391"/>
              <a:gd name="connsiteX2" fmla="*/ 983575 w 9219614"/>
              <a:gd name="connsiteY2" fmla="*/ 699240 h 932391"/>
              <a:gd name="connsiteX3" fmla="*/ 1327804 w 9219614"/>
              <a:gd name="connsiteY3" fmla="*/ 786391 h 932391"/>
              <a:gd name="connsiteX4" fmla="*/ 1939049 w 9219614"/>
              <a:gd name="connsiteY4" fmla="*/ 803325 h 932391"/>
              <a:gd name="connsiteX5" fmla="*/ 2857351 w 9219614"/>
              <a:gd name="connsiteY5" fmla="*/ 770785 h 932391"/>
              <a:gd name="connsiteX6" fmla="*/ 3365288 w 9219614"/>
              <a:gd name="connsiteY6" fmla="*/ 680558 h 932391"/>
              <a:gd name="connsiteX7" fmla="*/ 3876141 w 9219614"/>
              <a:gd name="connsiteY7" fmla="*/ 550049 h 932391"/>
              <a:gd name="connsiteX8" fmla="*/ 4969807 w 9219614"/>
              <a:gd name="connsiteY8" fmla="*/ 70957 h 932391"/>
              <a:gd name="connsiteX9" fmla="*/ 5929123 w 9219614"/>
              <a:gd name="connsiteY9" fmla="*/ 37091 h 932391"/>
              <a:gd name="connsiteX10" fmla="*/ 5941859 w 9219614"/>
              <a:gd name="connsiteY10" fmla="*/ 164094 h 932391"/>
              <a:gd name="connsiteX11" fmla="*/ 6200187 w 9219614"/>
              <a:gd name="connsiteY11" fmla="*/ 205162 h 932391"/>
              <a:gd name="connsiteX12" fmla="*/ 7090100 w 9219614"/>
              <a:gd name="connsiteY12" fmla="*/ 284173 h 932391"/>
              <a:gd name="connsiteX13" fmla="*/ 7304423 w 9219614"/>
              <a:gd name="connsiteY13" fmla="*/ 316492 h 932391"/>
              <a:gd name="connsiteX14" fmla="*/ 7988420 w 9219614"/>
              <a:gd name="connsiteY14" fmla="*/ 358111 h 932391"/>
              <a:gd name="connsiteX15" fmla="*/ 8901716 w 9219614"/>
              <a:gd name="connsiteY15" fmla="*/ 386322 h 932391"/>
              <a:gd name="connsiteX16" fmla="*/ 9216482 w 9219614"/>
              <a:gd name="connsiteY16" fmla="*/ 318720 h 932391"/>
              <a:gd name="connsiteX17" fmla="*/ 9219614 w 9219614"/>
              <a:gd name="connsiteY17" fmla="*/ 915152 h 932391"/>
              <a:gd name="connsiteX18" fmla="*/ 16178 w 9219614"/>
              <a:gd name="connsiteY18" fmla="*/ 932391 h 932391"/>
              <a:gd name="connsiteX19" fmla="*/ 7290 w 9219614"/>
              <a:gd name="connsiteY19" fmla="*/ 546435 h 932391"/>
              <a:gd name="connsiteX0" fmla="*/ 0 w 9219614"/>
              <a:gd name="connsiteY0" fmla="*/ 0 h 932391"/>
              <a:gd name="connsiteX1" fmla="*/ 691090 w 9219614"/>
              <a:gd name="connsiteY1" fmla="*/ 523925 h 932391"/>
              <a:gd name="connsiteX2" fmla="*/ 983575 w 9219614"/>
              <a:gd name="connsiteY2" fmla="*/ 699240 h 932391"/>
              <a:gd name="connsiteX3" fmla="*/ 1327804 w 9219614"/>
              <a:gd name="connsiteY3" fmla="*/ 786391 h 932391"/>
              <a:gd name="connsiteX4" fmla="*/ 1939049 w 9219614"/>
              <a:gd name="connsiteY4" fmla="*/ 803325 h 932391"/>
              <a:gd name="connsiteX5" fmla="*/ 2857351 w 9219614"/>
              <a:gd name="connsiteY5" fmla="*/ 770785 h 932391"/>
              <a:gd name="connsiteX6" fmla="*/ 3365288 w 9219614"/>
              <a:gd name="connsiteY6" fmla="*/ 680558 h 932391"/>
              <a:gd name="connsiteX7" fmla="*/ 3876141 w 9219614"/>
              <a:gd name="connsiteY7" fmla="*/ 550049 h 932391"/>
              <a:gd name="connsiteX8" fmla="*/ 4969807 w 9219614"/>
              <a:gd name="connsiteY8" fmla="*/ 70957 h 932391"/>
              <a:gd name="connsiteX9" fmla="*/ 5929123 w 9219614"/>
              <a:gd name="connsiteY9" fmla="*/ 37091 h 932391"/>
              <a:gd name="connsiteX10" fmla="*/ 6200187 w 9219614"/>
              <a:gd name="connsiteY10" fmla="*/ 205162 h 932391"/>
              <a:gd name="connsiteX11" fmla="*/ 7090100 w 9219614"/>
              <a:gd name="connsiteY11" fmla="*/ 284173 h 932391"/>
              <a:gd name="connsiteX12" fmla="*/ 7304423 w 9219614"/>
              <a:gd name="connsiteY12" fmla="*/ 316492 h 932391"/>
              <a:gd name="connsiteX13" fmla="*/ 7988420 w 9219614"/>
              <a:gd name="connsiteY13" fmla="*/ 358111 h 932391"/>
              <a:gd name="connsiteX14" fmla="*/ 8901716 w 9219614"/>
              <a:gd name="connsiteY14" fmla="*/ 386322 h 932391"/>
              <a:gd name="connsiteX15" fmla="*/ 9216482 w 9219614"/>
              <a:gd name="connsiteY15" fmla="*/ 318720 h 932391"/>
              <a:gd name="connsiteX16" fmla="*/ 9219614 w 9219614"/>
              <a:gd name="connsiteY16" fmla="*/ 915152 h 932391"/>
              <a:gd name="connsiteX17" fmla="*/ 16178 w 9219614"/>
              <a:gd name="connsiteY17" fmla="*/ 932391 h 932391"/>
              <a:gd name="connsiteX18" fmla="*/ 7290 w 9219614"/>
              <a:gd name="connsiteY18" fmla="*/ 546435 h 932391"/>
              <a:gd name="connsiteX0" fmla="*/ 0 w 9219614"/>
              <a:gd name="connsiteY0" fmla="*/ 0 h 932391"/>
              <a:gd name="connsiteX1" fmla="*/ 691090 w 9219614"/>
              <a:gd name="connsiteY1" fmla="*/ 523925 h 932391"/>
              <a:gd name="connsiteX2" fmla="*/ 983575 w 9219614"/>
              <a:gd name="connsiteY2" fmla="*/ 699240 h 932391"/>
              <a:gd name="connsiteX3" fmla="*/ 1327804 w 9219614"/>
              <a:gd name="connsiteY3" fmla="*/ 786391 h 932391"/>
              <a:gd name="connsiteX4" fmla="*/ 1939049 w 9219614"/>
              <a:gd name="connsiteY4" fmla="*/ 803325 h 932391"/>
              <a:gd name="connsiteX5" fmla="*/ 2857351 w 9219614"/>
              <a:gd name="connsiteY5" fmla="*/ 770785 h 932391"/>
              <a:gd name="connsiteX6" fmla="*/ 3365288 w 9219614"/>
              <a:gd name="connsiteY6" fmla="*/ 680558 h 932391"/>
              <a:gd name="connsiteX7" fmla="*/ 3876141 w 9219614"/>
              <a:gd name="connsiteY7" fmla="*/ 550049 h 932391"/>
              <a:gd name="connsiteX8" fmla="*/ 4969807 w 9219614"/>
              <a:gd name="connsiteY8" fmla="*/ 70957 h 932391"/>
              <a:gd name="connsiteX9" fmla="*/ 5929123 w 9219614"/>
              <a:gd name="connsiteY9" fmla="*/ 37091 h 932391"/>
              <a:gd name="connsiteX10" fmla="*/ 6879347 w 9219614"/>
              <a:gd name="connsiteY10" fmla="*/ 40062 h 932391"/>
              <a:gd name="connsiteX11" fmla="*/ 7090100 w 9219614"/>
              <a:gd name="connsiteY11" fmla="*/ 284173 h 932391"/>
              <a:gd name="connsiteX12" fmla="*/ 7304423 w 9219614"/>
              <a:gd name="connsiteY12" fmla="*/ 316492 h 932391"/>
              <a:gd name="connsiteX13" fmla="*/ 7988420 w 9219614"/>
              <a:gd name="connsiteY13" fmla="*/ 358111 h 932391"/>
              <a:gd name="connsiteX14" fmla="*/ 8901716 w 9219614"/>
              <a:gd name="connsiteY14" fmla="*/ 386322 h 932391"/>
              <a:gd name="connsiteX15" fmla="*/ 9216482 w 9219614"/>
              <a:gd name="connsiteY15" fmla="*/ 318720 h 932391"/>
              <a:gd name="connsiteX16" fmla="*/ 9219614 w 9219614"/>
              <a:gd name="connsiteY16" fmla="*/ 915152 h 932391"/>
              <a:gd name="connsiteX17" fmla="*/ 16178 w 9219614"/>
              <a:gd name="connsiteY17" fmla="*/ 932391 h 932391"/>
              <a:gd name="connsiteX18" fmla="*/ 7290 w 9219614"/>
              <a:gd name="connsiteY18" fmla="*/ 546435 h 932391"/>
              <a:gd name="connsiteX0" fmla="*/ 0 w 9219614"/>
              <a:gd name="connsiteY0" fmla="*/ 0 h 932391"/>
              <a:gd name="connsiteX1" fmla="*/ 691090 w 9219614"/>
              <a:gd name="connsiteY1" fmla="*/ 523925 h 932391"/>
              <a:gd name="connsiteX2" fmla="*/ 983575 w 9219614"/>
              <a:gd name="connsiteY2" fmla="*/ 699240 h 932391"/>
              <a:gd name="connsiteX3" fmla="*/ 1327804 w 9219614"/>
              <a:gd name="connsiteY3" fmla="*/ 786391 h 932391"/>
              <a:gd name="connsiteX4" fmla="*/ 1939049 w 9219614"/>
              <a:gd name="connsiteY4" fmla="*/ 803325 h 932391"/>
              <a:gd name="connsiteX5" fmla="*/ 2857351 w 9219614"/>
              <a:gd name="connsiteY5" fmla="*/ 770785 h 932391"/>
              <a:gd name="connsiteX6" fmla="*/ 3365288 w 9219614"/>
              <a:gd name="connsiteY6" fmla="*/ 680558 h 932391"/>
              <a:gd name="connsiteX7" fmla="*/ 3876141 w 9219614"/>
              <a:gd name="connsiteY7" fmla="*/ 550049 h 932391"/>
              <a:gd name="connsiteX8" fmla="*/ 4969807 w 9219614"/>
              <a:gd name="connsiteY8" fmla="*/ 70957 h 932391"/>
              <a:gd name="connsiteX9" fmla="*/ 5929123 w 9219614"/>
              <a:gd name="connsiteY9" fmla="*/ 37091 h 932391"/>
              <a:gd name="connsiteX10" fmla="*/ 6879347 w 9219614"/>
              <a:gd name="connsiteY10" fmla="*/ 40062 h 932391"/>
              <a:gd name="connsiteX11" fmla="*/ 7090100 w 9219614"/>
              <a:gd name="connsiteY11" fmla="*/ 284173 h 932391"/>
              <a:gd name="connsiteX12" fmla="*/ 7818043 w 9219614"/>
              <a:gd name="connsiteY12" fmla="*/ 20161 h 932391"/>
              <a:gd name="connsiteX13" fmla="*/ 7304423 w 9219614"/>
              <a:gd name="connsiteY13" fmla="*/ 316492 h 932391"/>
              <a:gd name="connsiteX14" fmla="*/ 7988420 w 9219614"/>
              <a:gd name="connsiteY14" fmla="*/ 358111 h 932391"/>
              <a:gd name="connsiteX15" fmla="*/ 8901716 w 9219614"/>
              <a:gd name="connsiteY15" fmla="*/ 386322 h 932391"/>
              <a:gd name="connsiteX16" fmla="*/ 9216482 w 9219614"/>
              <a:gd name="connsiteY16" fmla="*/ 318720 h 932391"/>
              <a:gd name="connsiteX17" fmla="*/ 9219614 w 9219614"/>
              <a:gd name="connsiteY17" fmla="*/ 915152 h 932391"/>
              <a:gd name="connsiteX18" fmla="*/ 16178 w 9219614"/>
              <a:gd name="connsiteY18" fmla="*/ 932391 h 932391"/>
              <a:gd name="connsiteX19" fmla="*/ 7290 w 9219614"/>
              <a:gd name="connsiteY19" fmla="*/ 546435 h 932391"/>
              <a:gd name="connsiteX0" fmla="*/ 0 w 9219614"/>
              <a:gd name="connsiteY0" fmla="*/ 0 h 932391"/>
              <a:gd name="connsiteX1" fmla="*/ 691090 w 9219614"/>
              <a:gd name="connsiteY1" fmla="*/ 523925 h 932391"/>
              <a:gd name="connsiteX2" fmla="*/ 983575 w 9219614"/>
              <a:gd name="connsiteY2" fmla="*/ 699240 h 932391"/>
              <a:gd name="connsiteX3" fmla="*/ 1327804 w 9219614"/>
              <a:gd name="connsiteY3" fmla="*/ 786391 h 932391"/>
              <a:gd name="connsiteX4" fmla="*/ 1939049 w 9219614"/>
              <a:gd name="connsiteY4" fmla="*/ 803325 h 932391"/>
              <a:gd name="connsiteX5" fmla="*/ 2857351 w 9219614"/>
              <a:gd name="connsiteY5" fmla="*/ 770785 h 932391"/>
              <a:gd name="connsiteX6" fmla="*/ 3365288 w 9219614"/>
              <a:gd name="connsiteY6" fmla="*/ 680558 h 932391"/>
              <a:gd name="connsiteX7" fmla="*/ 3876141 w 9219614"/>
              <a:gd name="connsiteY7" fmla="*/ 550049 h 932391"/>
              <a:gd name="connsiteX8" fmla="*/ 4969807 w 9219614"/>
              <a:gd name="connsiteY8" fmla="*/ 70957 h 932391"/>
              <a:gd name="connsiteX9" fmla="*/ 5929123 w 9219614"/>
              <a:gd name="connsiteY9" fmla="*/ 37091 h 932391"/>
              <a:gd name="connsiteX10" fmla="*/ 6879347 w 9219614"/>
              <a:gd name="connsiteY10" fmla="*/ 40062 h 932391"/>
              <a:gd name="connsiteX11" fmla="*/ 7818043 w 9219614"/>
              <a:gd name="connsiteY11" fmla="*/ 20161 h 932391"/>
              <a:gd name="connsiteX12" fmla="*/ 7304423 w 9219614"/>
              <a:gd name="connsiteY12" fmla="*/ 316492 h 932391"/>
              <a:gd name="connsiteX13" fmla="*/ 7988420 w 9219614"/>
              <a:gd name="connsiteY13" fmla="*/ 358111 h 932391"/>
              <a:gd name="connsiteX14" fmla="*/ 8901716 w 9219614"/>
              <a:gd name="connsiteY14" fmla="*/ 386322 h 932391"/>
              <a:gd name="connsiteX15" fmla="*/ 9216482 w 9219614"/>
              <a:gd name="connsiteY15" fmla="*/ 318720 h 932391"/>
              <a:gd name="connsiteX16" fmla="*/ 9219614 w 9219614"/>
              <a:gd name="connsiteY16" fmla="*/ 915152 h 932391"/>
              <a:gd name="connsiteX17" fmla="*/ 16178 w 9219614"/>
              <a:gd name="connsiteY17" fmla="*/ 932391 h 932391"/>
              <a:gd name="connsiteX18" fmla="*/ 7290 w 9219614"/>
              <a:gd name="connsiteY18" fmla="*/ 546435 h 932391"/>
              <a:gd name="connsiteX0" fmla="*/ 0 w 9219614"/>
              <a:gd name="connsiteY0" fmla="*/ 0 h 932391"/>
              <a:gd name="connsiteX1" fmla="*/ 691090 w 9219614"/>
              <a:gd name="connsiteY1" fmla="*/ 523925 h 932391"/>
              <a:gd name="connsiteX2" fmla="*/ 983575 w 9219614"/>
              <a:gd name="connsiteY2" fmla="*/ 699240 h 932391"/>
              <a:gd name="connsiteX3" fmla="*/ 1327804 w 9219614"/>
              <a:gd name="connsiteY3" fmla="*/ 786391 h 932391"/>
              <a:gd name="connsiteX4" fmla="*/ 1939049 w 9219614"/>
              <a:gd name="connsiteY4" fmla="*/ 803325 h 932391"/>
              <a:gd name="connsiteX5" fmla="*/ 2857351 w 9219614"/>
              <a:gd name="connsiteY5" fmla="*/ 770785 h 932391"/>
              <a:gd name="connsiteX6" fmla="*/ 3365288 w 9219614"/>
              <a:gd name="connsiteY6" fmla="*/ 680558 h 932391"/>
              <a:gd name="connsiteX7" fmla="*/ 3876141 w 9219614"/>
              <a:gd name="connsiteY7" fmla="*/ 550049 h 932391"/>
              <a:gd name="connsiteX8" fmla="*/ 4969807 w 9219614"/>
              <a:gd name="connsiteY8" fmla="*/ 70957 h 932391"/>
              <a:gd name="connsiteX9" fmla="*/ 5929123 w 9219614"/>
              <a:gd name="connsiteY9" fmla="*/ 37091 h 932391"/>
              <a:gd name="connsiteX10" fmla="*/ 6879347 w 9219614"/>
              <a:gd name="connsiteY10" fmla="*/ 40062 h 932391"/>
              <a:gd name="connsiteX11" fmla="*/ 7818043 w 9219614"/>
              <a:gd name="connsiteY11" fmla="*/ 20161 h 932391"/>
              <a:gd name="connsiteX12" fmla="*/ 7988420 w 9219614"/>
              <a:gd name="connsiteY12" fmla="*/ 358111 h 932391"/>
              <a:gd name="connsiteX13" fmla="*/ 8901716 w 9219614"/>
              <a:gd name="connsiteY13" fmla="*/ 386322 h 932391"/>
              <a:gd name="connsiteX14" fmla="*/ 9216482 w 9219614"/>
              <a:gd name="connsiteY14" fmla="*/ 318720 h 932391"/>
              <a:gd name="connsiteX15" fmla="*/ 9219614 w 9219614"/>
              <a:gd name="connsiteY15" fmla="*/ 915152 h 932391"/>
              <a:gd name="connsiteX16" fmla="*/ 16178 w 9219614"/>
              <a:gd name="connsiteY16" fmla="*/ 932391 h 932391"/>
              <a:gd name="connsiteX17" fmla="*/ 7290 w 9219614"/>
              <a:gd name="connsiteY17" fmla="*/ 546435 h 932391"/>
              <a:gd name="connsiteX0" fmla="*/ 0 w 9219614"/>
              <a:gd name="connsiteY0" fmla="*/ 0 h 932391"/>
              <a:gd name="connsiteX1" fmla="*/ 691090 w 9219614"/>
              <a:gd name="connsiteY1" fmla="*/ 523925 h 932391"/>
              <a:gd name="connsiteX2" fmla="*/ 983575 w 9219614"/>
              <a:gd name="connsiteY2" fmla="*/ 699240 h 932391"/>
              <a:gd name="connsiteX3" fmla="*/ 1327804 w 9219614"/>
              <a:gd name="connsiteY3" fmla="*/ 786391 h 932391"/>
              <a:gd name="connsiteX4" fmla="*/ 1939049 w 9219614"/>
              <a:gd name="connsiteY4" fmla="*/ 803325 h 932391"/>
              <a:gd name="connsiteX5" fmla="*/ 2857351 w 9219614"/>
              <a:gd name="connsiteY5" fmla="*/ 770785 h 932391"/>
              <a:gd name="connsiteX6" fmla="*/ 3365288 w 9219614"/>
              <a:gd name="connsiteY6" fmla="*/ 680558 h 932391"/>
              <a:gd name="connsiteX7" fmla="*/ 3876141 w 9219614"/>
              <a:gd name="connsiteY7" fmla="*/ 550049 h 932391"/>
              <a:gd name="connsiteX8" fmla="*/ 4969807 w 9219614"/>
              <a:gd name="connsiteY8" fmla="*/ 70957 h 932391"/>
              <a:gd name="connsiteX9" fmla="*/ 5929123 w 9219614"/>
              <a:gd name="connsiteY9" fmla="*/ 37091 h 932391"/>
              <a:gd name="connsiteX10" fmla="*/ 6879347 w 9219614"/>
              <a:gd name="connsiteY10" fmla="*/ 40062 h 932391"/>
              <a:gd name="connsiteX11" fmla="*/ 7818043 w 9219614"/>
              <a:gd name="connsiteY11" fmla="*/ 20161 h 932391"/>
              <a:gd name="connsiteX12" fmla="*/ 8735497 w 9219614"/>
              <a:gd name="connsiteY12" fmla="*/ 23677 h 932391"/>
              <a:gd name="connsiteX13" fmla="*/ 8901716 w 9219614"/>
              <a:gd name="connsiteY13" fmla="*/ 386322 h 932391"/>
              <a:gd name="connsiteX14" fmla="*/ 9216482 w 9219614"/>
              <a:gd name="connsiteY14" fmla="*/ 318720 h 932391"/>
              <a:gd name="connsiteX15" fmla="*/ 9219614 w 9219614"/>
              <a:gd name="connsiteY15" fmla="*/ 915152 h 932391"/>
              <a:gd name="connsiteX16" fmla="*/ 16178 w 9219614"/>
              <a:gd name="connsiteY16" fmla="*/ 932391 h 932391"/>
              <a:gd name="connsiteX17" fmla="*/ 7290 w 9219614"/>
              <a:gd name="connsiteY17" fmla="*/ 546435 h 932391"/>
              <a:gd name="connsiteX0" fmla="*/ 0 w 9219614"/>
              <a:gd name="connsiteY0" fmla="*/ 45478 h 977869"/>
              <a:gd name="connsiteX1" fmla="*/ 691090 w 9219614"/>
              <a:gd name="connsiteY1" fmla="*/ 569403 h 977869"/>
              <a:gd name="connsiteX2" fmla="*/ 983575 w 9219614"/>
              <a:gd name="connsiteY2" fmla="*/ 744718 h 977869"/>
              <a:gd name="connsiteX3" fmla="*/ 1327804 w 9219614"/>
              <a:gd name="connsiteY3" fmla="*/ 831869 h 977869"/>
              <a:gd name="connsiteX4" fmla="*/ 1939049 w 9219614"/>
              <a:gd name="connsiteY4" fmla="*/ 848803 h 977869"/>
              <a:gd name="connsiteX5" fmla="*/ 2857351 w 9219614"/>
              <a:gd name="connsiteY5" fmla="*/ 816263 h 977869"/>
              <a:gd name="connsiteX6" fmla="*/ 3365288 w 9219614"/>
              <a:gd name="connsiteY6" fmla="*/ 726036 h 977869"/>
              <a:gd name="connsiteX7" fmla="*/ 3876141 w 9219614"/>
              <a:gd name="connsiteY7" fmla="*/ 595527 h 977869"/>
              <a:gd name="connsiteX8" fmla="*/ 4969807 w 9219614"/>
              <a:gd name="connsiteY8" fmla="*/ 116435 h 977869"/>
              <a:gd name="connsiteX9" fmla="*/ 5929123 w 9219614"/>
              <a:gd name="connsiteY9" fmla="*/ 82569 h 977869"/>
              <a:gd name="connsiteX10" fmla="*/ 6879347 w 9219614"/>
              <a:gd name="connsiteY10" fmla="*/ 85540 h 977869"/>
              <a:gd name="connsiteX11" fmla="*/ 7818043 w 9219614"/>
              <a:gd name="connsiteY11" fmla="*/ 65639 h 977869"/>
              <a:gd name="connsiteX12" fmla="*/ 8735497 w 9219614"/>
              <a:gd name="connsiteY12" fmla="*/ 69155 h 977869"/>
              <a:gd name="connsiteX13" fmla="*/ 9122444 w 9219614"/>
              <a:gd name="connsiteY13" fmla="*/ 0 h 977869"/>
              <a:gd name="connsiteX14" fmla="*/ 9216482 w 9219614"/>
              <a:gd name="connsiteY14" fmla="*/ 364198 h 977869"/>
              <a:gd name="connsiteX15" fmla="*/ 9219614 w 9219614"/>
              <a:gd name="connsiteY15" fmla="*/ 960630 h 977869"/>
              <a:gd name="connsiteX16" fmla="*/ 16178 w 9219614"/>
              <a:gd name="connsiteY16" fmla="*/ 977869 h 977869"/>
              <a:gd name="connsiteX17" fmla="*/ 7290 w 9219614"/>
              <a:gd name="connsiteY17" fmla="*/ 591913 h 977869"/>
              <a:gd name="connsiteX0" fmla="*/ 0 w 9252771"/>
              <a:gd name="connsiteY0" fmla="*/ 79719 h 1012110"/>
              <a:gd name="connsiteX1" fmla="*/ 691090 w 9252771"/>
              <a:gd name="connsiteY1" fmla="*/ 603644 h 1012110"/>
              <a:gd name="connsiteX2" fmla="*/ 983575 w 9252771"/>
              <a:gd name="connsiteY2" fmla="*/ 778959 h 1012110"/>
              <a:gd name="connsiteX3" fmla="*/ 1327804 w 9252771"/>
              <a:gd name="connsiteY3" fmla="*/ 866110 h 1012110"/>
              <a:gd name="connsiteX4" fmla="*/ 1939049 w 9252771"/>
              <a:gd name="connsiteY4" fmla="*/ 883044 h 1012110"/>
              <a:gd name="connsiteX5" fmla="*/ 2857351 w 9252771"/>
              <a:gd name="connsiteY5" fmla="*/ 850504 h 1012110"/>
              <a:gd name="connsiteX6" fmla="*/ 3365288 w 9252771"/>
              <a:gd name="connsiteY6" fmla="*/ 760277 h 1012110"/>
              <a:gd name="connsiteX7" fmla="*/ 3876141 w 9252771"/>
              <a:gd name="connsiteY7" fmla="*/ 629768 h 1012110"/>
              <a:gd name="connsiteX8" fmla="*/ 4969807 w 9252771"/>
              <a:gd name="connsiteY8" fmla="*/ 150676 h 1012110"/>
              <a:gd name="connsiteX9" fmla="*/ 5929123 w 9252771"/>
              <a:gd name="connsiteY9" fmla="*/ 116810 h 1012110"/>
              <a:gd name="connsiteX10" fmla="*/ 6879347 w 9252771"/>
              <a:gd name="connsiteY10" fmla="*/ 119781 h 1012110"/>
              <a:gd name="connsiteX11" fmla="*/ 7818043 w 9252771"/>
              <a:gd name="connsiteY11" fmla="*/ 99880 h 1012110"/>
              <a:gd name="connsiteX12" fmla="*/ 8735497 w 9252771"/>
              <a:gd name="connsiteY12" fmla="*/ 103396 h 1012110"/>
              <a:gd name="connsiteX13" fmla="*/ 9122444 w 9252771"/>
              <a:gd name="connsiteY13" fmla="*/ 34241 h 1012110"/>
              <a:gd name="connsiteX14" fmla="*/ 9252771 w 9252771"/>
              <a:gd name="connsiteY14" fmla="*/ 32147 h 1012110"/>
              <a:gd name="connsiteX15" fmla="*/ 9216482 w 9252771"/>
              <a:gd name="connsiteY15" fmla="*/ 398439 h 1012110"/>
              <a:gd name="connsiteX16" fmla="*/ 9219614 w 9252771"/>
              <a:gd name="connsiteY16" fmla="*/ 994871 h 1012110"/>
              <a:gd name="connsiteX17" fmla="*/ 16178 w 9252771"/>
              <a:gd name="connsiteY17" fmla="*/ 1012110 h 1012110"/>
              <a:gd name="connsiteX18" fmla="*/ 7290 w 9252771"/>
              <a:gd name="connsiteY18" fmla="*/ 626154 h 1012110"/>
              <a:gd name="connsiteX0" fmla="*/ 0 w 9252771"/>
              <a:gd name="connsiteY0" fmla="*/ 47572 h 979963"/>
              <a:gd name="connsiteX1" fmla="*/ 691090 w 9252771"/>
              <a:gd name="connsiteY1" fmla="*/ 571497 h 979963"/>
              <a:gd name="connsiteX2" fmla="*/ 983575 w 9252771"/>
              <a:gd name="connsiteY2" fmla="*/ 746812 h 979963"/>
              <a:gd name="connsiteX3" fmla="*/ 1327804 w 9252771"/>
              <a:gd name="connsiteY3" fmla="*/ 833963 h 979963"/>
              <a:gd name="connsiteX4" fmla="*/ 1939049 w 9252771"/>
              <a:gd name="connsiteY4" fmla="*/ 850897 h 979963"/>
              <a:gd name="connsiteX5" fmla="*/ 2857351 w 9252771"/>
              <a:gd name="connsiteY5" fmla="*/ 818357 h 979963"/>
              <a:gd name="connsiteX6" fmla="*/ 3365288 w 9252771"/>
              <a:gd name="connsiteY6" fmla="*/ 728130 h 979963"/>
              <a:gd name="connsiteX7" fmla="*/ 3876141 w 9252771"/>
              <a:gd name="connsiteY7" fmla="*/ 597621 h 979963"/>
              <a:gd name="connsiteX8" fmla="*/ 4969807 w 9252771"/>
              <a:gd name="connsiteY8" fmla="*/ 118529 h 979963"/>
              <a:gd name="connsiteX9" fmla="*/ 5929123 w 9252771"/>
              <a:gd name="connsiteY9" fmla="*/ 84663 h 979963"/>
              <a:gd name="connsiteX10" fmla="*/ 6879347 w 9252771"/>
              <a:gd name="connsiteY10" fmla="*/ 87634 h 979963"/>
              <a:gd name="connsiteX11" fmla="*/ 7818043 w 9252771"/>
              <a:gd name="connsiteY11" fmla="*/ 67733 h 979963"/>
              <a:gd name="connsiteX12" fmla="*/ 8735497 w 9252771"/>
              <a:gd name="connsiteY12" fmla="*/ 71249 h 979963"/>
              <a:gd name="connsiteX13" fmla="*/ 9252771 w 9252771"/>
              <a:gd name="connsiteY13" fmla="*/ 0 h 979963"/>
              <a:gd name="connsiteX14" fmla="*/ 9216482 w 9252771"/>
              <a:gd name="connsiteY14" fmla="*/ 366292 h 979963"/>
              <a:gd name="connsiteX15" fmla="*/ 9219614 w 9252771"/>
              <a:gd name="connsiteY15" fmla="*/ 962724 h 979963"/>
              <a:gd name="connsiteX16" fmla="*/ 16178 w 9252771"/>
              <a:gd name="connsiteY16" fmla="*/ 979963 h 979963"/>
              <a:gd name="connsiteX17" fmla="*/ 7290 w 9252771"/>
              <a:gd name="connsiteY17" fmla="*/ 594007 h 979963"/>
              <a:gd name="connsiteX0" fmla="*/ 0 w 9219614"/>
              <a:gd name="connsiteY0" fmla="*/ 43339 h 975730"/>
              <a:gd name="connsiteX1" fmla="*/ 691090 w 9219614"/>
              <a:gd name="connsiteY1" fmla="*/ 567264 h 975730"/>
              <a:gd name="connsiteX2" fmla="*/ 983575 w 9219614"/>
              <a:gd name="connsiteY2" fmla="*/ 742579 h 975730"/>
              <a:gd name="connsiteX3" fmla="*/ 1327804 w 9219614"/>
              <a:gd name="connsiteY3" fmla="*/ 829730 h 975730"/>
              <a:gd name="connsiteX4" fmla="*/ 1939049 w 9219614"/>
              <a:gd name="connsiteY4" fmla="*/ 846664 h 975730"/>
              <a:gd name="connsiteX5" fmla="*/ 2857351 w 9219614"/>
              <a:gd name="connsiteY5" fmla="*/ 814124 h 975730"/>
              <a:gd name="connsiteX6" fmla="*/ 3365288 w 9219614"/>
              <a:gd name="connsiteY6" fmla="*/ 723897 h 975730"/>
              <a:gd name="connsiteX7" fmla="*/ 3876141 w 9219614"/>
              <a:gd name="connsiteY7" fmla="*/ 593388 h 975730"/>
              <a:gd name="connsiteX8" fmla="*/ 4969807 w 9219614"/>
              <a:gd name="connsiteY8" fmla="*/ 114296 h 975730"/>
              <a:gd name="connsiteX9" fmla="*/ 5929123 w 9219614"/>
              <a:gd name="connsiteY9" fmla="*/ 80430 h 975730"/>
              <a:gd name="connsiteX10" fmla="*/ 6879347 w 9219614"/>
              <a:gd name="connsiteY10" fmla="*/ 83401 h 975730"/>
              <a:gd name="connsiteX11" fmla="*/ 7818043 w 9219614"/>
              <a:gd name="connsiteY11" fmla="*/ 63500 h 975730"/>
              <a:gd name="connsiteX12" fmla="*/ 8735497 w 9219614"/>
              <a:gd name="connsiteY12" fmla="*/ 67016 h 975730"/>
              <a:gd name="connsiteX13" fmla="*/ 9210323 w 9219614"/>
              <a:gd name="connsiteY13" fmla="*/ 0 h 975730"/>
              <a:gd name="connsiteX14" fmla="*/ 9216482 w 9219614"/>
              <a:gd name="connsiteY14" fmla="*/ 362059 h 975730"/>
              <a:gd name="connsiteX15" fmla="*/ 9219614 w 9219614"/>
              <a:gd name="connsiteY15" fmla="*/ 958491 h 975730"/>
              <a:gd name="connsiteX16" fmla="*/ 16178 w 9219614"/>
              <a:gd name="connsiteY16" fmla="*/ 975730 h 975730"/>
              <a:gd name="connsiteX17" fmla="*/ 7290 w 9219614"/>
              <a:gd name="connsiteY17" fmla="*/ 589774 h 975730"/>
              <a:gd name="connsiteX0" fmla="*/ 0 w 9219614"/>
              <a:gd name="connsiteY0" fmla="*/ 43339 h 975730"/>
              <a:gd name="connsiteX1" fmla="*/ 691090 w 9219614"/>
              <a:gd name="connsiteY1" fmla="*/ 567264 h 975730"/>
              <a:gd name="connsiteX2" fmla="*/ 983575 w 9219614"/>
              <a:gd name="connsiteY2" fmla="*/ 742579 h 975730"/>
              <a:gd name="connsiteX3" fmla="*/ 1327804 w 9219614"/>
              <a:gd name="connsiteY3" fmla="*/ 829730 h 975730"/>
              <a:gd name="connsiteX4" fmla="*/ 1939049 w 9219614"/>
              <a:gd name="connsiteY4" fmla="*/ 846664 h 975730"/>
              <a:gd name="connsiteX5" fmla="*/ 2857351 w 9219614"/>
              <a:gd name="connsiteY5" fmla="*/ 814124 h 975730"/>
              <a:gd name="connsiteX6" fmla="*/ 3365288 w 9219614"/>
              <a:gd name="connsiteY6" fmla="*/ 723897 h 975730"/>
              <a:gd name="connsiteX7" fmla="*/ 3876141 w 9219614"/>
              <a:gd name="connsiteY7" fmla="*/ 593388 h 975730"/>
              <a:gd name="connsiteX8" fmla="*/ 4969807 w 9219614"/>
              <a:gd name="connsiteY8" fmla="*/ 114296 h 975730"/>
              <a:gd name="connsiteX9" fmla="*/ 5929123 w 9219614"/>
              <a:gd name="connsiteY9" fmla="*/ 80430 h 975730"/>
              <a:gd name="connsiteX10" fmla="*/ 6955752 w 9219614"/>
              <a:gd name="connsiteY10" fmla="*/ 66467 h 975730"/>
              <a:gd name="connsiteX11" fmla="*/ 7818043 w 9219614"/>
              <a:gd name="connsiteY11" fmla="*/ 63500 h 975730"/>
              <a:gd name="connsiteX12" fmla="*/ 8735497 w 9219614"/>
              <a:gd name="connsiteY12" fmla="*/ 67016 h 975730"/>
              <a:gd name="connsiteX13" fmla="*/ 9210323 w 9219614"/>
              <a:gd name="connsiteY13" fmla="*/ 0 h 975730"/>
              <a:gd name="connsiteX14" fmla="*/ 9216482 w 9219614"/>
              <a:gd name="connsiteY14" fmla="*/ 362059 h 975730"/>
              <a:gd name="connsiteX15" fmla="*/ 9219614 w 9219614"/>
              <a:gd name="connsiteY15" fmla="*/ 958491 h 975730"/>
              <a:gd name="connsiteX16" fmla="*/ 16178 w 9219614"/>
              <a:gd name="connsiteY16" fmla="*/ 975730 h 975730"/>
              <a:gd name="connsiteX17" fmla="*/ 7290 w 9219614"/>
              <a:gd name="connsiteY17" fmla="*/ 589774 h 975730"/>
              <a:gd name="connsiteX0" fmla="*/ 0 w 9219614"/>
              <a:gd name="connsiteY0" fmla="*/ 43339 h 975730"/>
              <a:gd name="connsiteX1" fmla="*/ 691090 w 9219614"/>
              <a:gd name="connsiteY1" fmla="*/ 567264 h 975730"/>
              <a:gd name="connsiteX2" fmla="*/ 983575 w 9219614"/>
              <a:gd name="connsiteY2" fmla="*/ 742579 h 975730"/>
              <a:gd name="connsiteX3" fmla="*/ 1327804 w 9219614"/>
              <a:gd name="connsiteY3" fmla="*/ 829730 h 975730"/>
              <a:gd name="connsiteX4" fmla="*/ 1939049 w 9219614"/>
              <a:gd name="connsiteY4" fmla="*/ 846664 h 975730"/>
              <a:gd name="connsiteX5" fmla="*/ 2857351 w 9219614"/>
              <a:gd name="connsiteY5" fmla="*/ 814124 h 975730"/>
              <a:gd name="connsiteX6" fmla="*/ 3365288 w 9219614"/>
              <a:gd name="connsiteY6" fmla="*/ 723897 h 975730"/>
              <a:gd name="connsiteX7" fmla="*/ 3876141 w 9219614"/>
              <a:gd name="connsiteY7" fmla="*/ 593388 h 975730"/>
              <a:gd name="connsiteX8" fmla="*/ 4969807 w 9219614"/>
              <a:gd name="connsiteY8" fmla="*/ 114296 h 975730"/>
              <a:gd name="connsiteX9" fmla="*/ 5929123 w 9219614"/>
              <a:gd name="connsiteY9" fmla="*/ 80430 h 975730"/>
              <a:gd name="connsiteX10" fmla="*/ 6955752 w 9219614"/>
              <a:gd name="connsiteY10" fmla="*/ 66467 h 975730"/>
              <a:gd name="connsiteX11" fmla="*/ 7818043 w 9219614"/>
              <a:gd name="connsiteY11" fmla="*/ 63500 h 975730"/>
              <a:gd name="connsiteX12" fmla="*/ 7902938 w 9219614"/>
              <a:gd name="connsiteY12" fmla="*/ 42332 h 975730"/>
              <a:gd name="connsiteX13" fmla="*/ 8735497 w 9219614"/>
              <a:gd name="connsiteY13" fmla="*/ 67016 h 975730"/>
              <a:gd name="connsiteX14" fmla="*/ 9210323 w 9219614"/>
              <a:gd name="connsiteY14" fmla="*/ 0 h 975730"/>
              <a:gd name="connsiteX15" fmla="*/ 9216482 w 9219614"/>
              <a:gd name="connsiteY15" fmla="*/ 362059 h 975730"/>
              <a:gd name="connsiteX16" fmla="*/ 9219614 w 9219614"/>
              <a:gd name="connsiteY16" fmla="*/ 958491 h 975730"/>
              <a:gd name="connsiteX17" fmla="*/ 16178 w 9219614"/>
              <a:gd name="connsiteY17" fmla="*/ 975730 h 975730"/>
              <a:gd name="connsiteX18" fmla="*/ 7290 w 9219614"/>
              <a:gd name="connsiteY18" fmla="*/ 589774 h 975730"/>
              <a:gd name="connsiteX0" fmla="*/ 0 w 9219614"/>
              <a:gd name="connsiteY0" fmla="*/ 43339 h 975730"/>
              <a:gd name="connsiteX1" fmla="*/ 691090 w 9219614"/>
              <a:gd name="connsiteY1" fmla="*/ 567264 h 975730"/>
              <a:gd name="connsiteX2" fmla="*/ 983575 w 9219614"/>
              <a:gd name="connsiteY2" fmla="*/ 742579 h 975730"/>
              <a:gd name="connsiteX3" fmla="*/ 1327804 w 9219614"/>
              <a:gd name="connsiteY3" fmla="*/ 829730 h 975730"/>
              <a:gd name="connsiteX4" fmla="*/ 1939049 w 9219614"/>
              <a:gd name="connsiteY4" fmla="*/ 846664 h 975730"/>
              <a:gd name="connsiteX5" fmla="*/ 2857351 w 9219614"/>
              <a:gd name="connsiteY5" fmla="*/ 814124 h 975730"/>
              <a:gd name="connsiteX6" fmla="*/ 3365288 w 9219614"/>
              <a:gd name="connsiteY6" fmla="*/ 723897 h 975730"/>
              <a:gd name="connsiteX7" fmla="*/ 3876141 w 9219614"/>
              <a:gd name="connsiteY7" fmla="*/ 593388 h 975730"/>
              <a:gd name="connsiteX8" fmla="*/ 4969807 w 9219614"/>
              <a:gd name="connsiteY8" fmla="*/ 114296 h 975730"/>
              <a:gd name="connsiteX9" fmla="*/ 5929123 w 9219614"/>
              <a:gd name="connsiteY9" fmla="*/ 80430 h 975730"/>
              <a:gd name="connsiteX10" fmla="*/ 6955752 w 9219614"/>
              <a:gd name="connsiteY10" fmla="*/ 66467 h 975730"/>
              <a:gd name="connsiteX11" fmla="*/ 7818043 w 9219614"/>
              <a:gd name="connsiteY11" fmla="*/ 63500 h 975730"/>
              <a:gd name="connsiteX12" fmla="*/ 7902938 w 9219614"/>
              <a:gd name="connsiteY12" fmla="*/ 42332 h 975730"/>
              <a:gd name="connsiteX13" fmla="*/ 8760965 w 9219614"/>
              <a:gd name="connsiteY13" fmla="*/ 24682 h 975730"/>
              <a:gd name="connsiteX14" fmla="*/ 9210323 w 9219614"/>
              <a:gd name="connsiteY14" fmla="*/ 0 h 975730"/>
              <a:gd name="connsiteX15" fmla="*/ 9216482 w 9219614"/>
              <a:gd name="connsiteY15" fmla="*/ 362059 h 975730"/>
              <a:gd name="connsiteX16" fmla="*/ 9219614 w 9219614"/>
              <a:gd name="connsiteY16" fmla="*/ 958491 h 975730"/>
              <a:gd name="connsiteX17" fmla="*/ 16178 w 9219614"/>
              <a:gd name="connsiteY17" fmla="*/ 975730 h 975730"/>
              <a:gd name="connsiteX18" fmla="*/ 7290 w 9219614"/>
              <a:gd name="connsiteY18" fmla="*/ 589774 h 975730"/>
              <a:gd name="connsiteX0" fmla="*/ 0 w 9219614"/>
              <a:gd name="connsiteY0" fmla="*/ 43339 h 975730"/>
              <a:gd name="connsiteX1" fmla="*/ 691090 w 9219614"/>
              <a:gd name="connsiteY1" fmla="*/ 567264 h 975730"/>
              <a:gd name="connsiteX2" fmla="*/ 983575 w 9219614"/>
              <a:gd name="connsiteY2" fmla="*/ 742579 h 975730"/>
              <a:gd name="connsiteX3" fmla="*/ 1327804 w 9219614"/>
              <a:gd name="connsiteY3" fmla="*/ 829730 h 975730"/>
              <a:gd name="connsiteX4" fmla="*/ 1939049 w 9219614"/>
              <a:gd name="connsiteY4" fmla="*/ 846664 h 975730"/>
              <a:gd name="connsiteX5" fmla="*/ 2857351 w 9219614"/>
              <a:gd name="connsiteY5" fmla="*/ 814124 h 975730"/>
              <a:gd name="connsiteX6" fmla="*/ 3365288 w 9219614"/>
              <a:gd name="connsiteY6" fmla="*/ 723897 h 975730"/>
              <a:gd name="connsiteX7" fmla="*/ 3876141 w 9219614"/>
              <a:gd name="connsiteY7" fmla="*/ 593388 h 975730"/>
              <a:gd name="connsiteX8" fmla="*/ 4969807 w 9219614"/>
              <a:gd name="connsiteY8" fmla="*/ 114296 h 975730"/>
              <a:gd name="connsiteX9" fmla="*/ 5929123 w 9219614"/>
              <a:gd name="connsiteY9" fmla="*/ 80430 h 975730"/>
              <a:gd name="connsiteX10" fmla="*/ 6955752 w 9219614"/>
              <a:gd name="connsiteY10" fmla="*/ 66467 h 975730"/>
              <a:gd name="connsiteX11" fmla="*/ 7902938 w 9219614"/>
              <a:gd name="connsiteY11" fmla="*/ 42332 h 975730"/>
              <a:gd name="connsiteX12" fmla="*/ 8760965 w 9219614"/>
              <a:gd name="connsiteY12" fmla="*/ 24682 h 975730"/>
              <a:gd name="connsiteX13" fmla="*/ 9210323 w 9219614"/>
              <a:gd name="connsiteY13" fmla="*/ 0 h 975730"/>
              <a:gd name="connsiteX14" fmla="*/ 9216482 w 9219614"/>
              <a:gd name="connsiteY14" fmla="*/ 362059 h 975730"/>
              <a:gd name="connsiteX15" fmla="*/ 9219614 w 9219614"/>
              <a:gd name="connsiteY15" fmla="*/ 958491 h 975730"/>
              <a:gd name="connsiteX16" fmla="*/ 16178 w 9219614"/>
              <a:gd name="connsiteY16" fmla="*/ 975730 h 975730"/>
              <a:gd name="connsiteX17" fmla="*/ 7290 w 9219614"/>
              <a:gd name="connsiteY17"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384295 w 9238621"/>
              <a:gd name="connsiteY6" fmla="*/ 723897 h 975730"/>
              <a:gd name="connsiteX7" fmla="*/ 3895148 w 9238621"/>
              <a:gd name="connsiteY7" fmla="*/ 593388 h 975730"/>
              <a:gd name="connsiteX8" fmla="*/ 4988814 w 9238621"/>
              <a:gd name="connsiteY8" fmla="*/ 114296 h 975730"/>
              <a:gd name="connsiteX9" fmla="*/ 5948130 w 9238621"/>
              <a:gd name="connsiteY9" fmla="*/ 80430 h 975730"/>
              <a:gd name="connsiteX10" fmla="*/ 6974759 w 9238621"/>
              <a:gd name="connsiteY10" fmla="*/ 66467 h 975730"/>
              <a:gd name="connsiteX11" fmla="*/ 7921945 w 9238621"/>
              <a:gd name="connsiteY11" fmla="*/ 42332 h 975730"/>
              <a:gd name="connsiteX12" fmla="*/ 8779972 w 9238621"/>
              <a:gd name="connsiteY12" fmla="*/ 24682 h 975730"/>
              <a:gd name="connsiteX13" fmla="*/ 9229330 w 9238621"/>
              <a:gd name="connsiteY13" fmla="*/ 0 h 975730"/>
              <a:gd name="connsiteX14" fmla="*/ 9235489 w 9238621"/>
              <a:gd name="connsiteY14" fmla="*/ 362059 h 975730"/>
              <a:gd name="connsiteX15" fmla="*/ 9238621 w 9238621"/>
              <a:gd name="connsiteY15" fmla="*/ 958491 h 975730"/>
              <a:gd name="connsiteX16" fmla="*/ 35185 w 9238621"/>
              <a:gd name="connsiteY16" fmla="*/ 975730 h 975730"/>
              <a:gd name="connsiteX17" fmla="*/ 26297 w 9238621"/>
              <a:gd name="connsiteY17"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384295 w 9238621"/>
              <a:gd name="connsiteY6" fmla="*/ 723897 h 975730"/>
              <a:gd name="connsiteX7" fmla="*/ 3895148 w 9238621"/>
              <a:gd name="connsiteY7" fmla="*/ 593388 h 975730"/>
              <a:gd name="connsiteX8" fmla="*/ 5940942 w 9238621"/>
              <a:gd name="connsiteY8" fmla="*/ 542860 h 975730"/>
              <a:gd name="connsiteX9" fmla="*/ 5948130 w 9238621"/>
              <a:gd name="connsiteY9" fmla="*/ 80430 h 975730"/>
              <a:gd name="connsiteX10" fmla="*/ 6974759 w 9238621"/>
              <a:gd name="connsiteY10" fmla="*/ 66467 h 975730"/>
              <a:gd name="connsiteX11" fmla="*/ 7921945 w 9238621"/>
              <a:gd name="connsiteY11" fmla="*/ 42332 h 975730"/>
              <a:gd name="connsiteX12" fmla="*/ 8779972 w 9238621"/>
              <a:gd name="connsiteY12" fmla="*/ 24682 h 975730"/>
              <a:gd name="connsiteX13" fmla="*/ 9229330 w 9238621"/>
              <a:gd name="connsiteY13" fmla="*/ 0 h 975730"/>
              <a:gd name="connsiteX14" fmla="*/ 9235489 w 9238621"/>
              <a:gd name="connsiteY14" fmla="*/ 362059 h 975730"/>
              <a:gd name="connsiteX15" fmla="*/ 9238621 w 9238621"/>
              <a:gd name="connsiteY15" fmla="*/ 958491 h 975730"/>
              <a:gd name="connsiteX16" fmla="*/ 35185 w 9238621"/>
              <a:gd name="connsiteY16" fmla="*/ 975730 h 975730"/>
              <a:gd name="connsiteX17" fmla="*/ 26297 w 9238621"/>
              <a:gd name="connsiteY17"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384295 w 9238621"/>
              <a:gd name="connsiteY6" fmla="*/ 723897 h 975730"/>
              <a:gd name="connsiteX7" fmla="*/ 3987020 w 9238621"/>
              <a:gd name="connsiteY7" fmla="*/ 736243 h 975730"/>
              <a:gd name="connsiteX8" fmla="*/ 5940942 w 9238621"/>
              <a:gd name="connsiteY8" fmla="*/ 542860 h 975730"/>
              <a:gd name="connsiteX9" fmla="*/ 5948130 w 9238621"/>
              <a:gd name="connsiteY9" fmla="*/ 80430 h 975730"/>
              <a:gd name="connsiteX10" fmla="*/ 6974759 w 9238621"/>
              <a:gd name="connsiteY10" fmla="*/ 66467 h 975730"/>
              <a:gd name="connsiteX11" fmla="*/ 7921945 w 9238621"/>
              <a:gd name="connsiteY11" fmla="*/ 42332 h 975730"/>
              <a:gd name="connsiteX12" fmla="*/ 8779972 w 9238621"/>
              <a:gd name="connsiteY12" fmla="*/ 24682 h 975730"/>
              <a:gd name="connsiteX13" fmla="*/ 9229330 w 9238621"/>
              <a:gd name="connsiteY13" fmla="*/ 0 h 975730"/>
              <a:gd name="connsiteX14" fmla="*/ 9235489 w 9238621"/>
              <a:gd name="connsiteY14" fmla="*/ 362059 h 975730"/>
              <a:gd name="connsiteX15" fmla="*/ 9238621 w 9238621"/>
              <a:gd name="connsiteY15" fmla="*/ 958491 h 975730"/>
              <a:gd name="connsiteX16" fmla="*/ 35185 w 9238621"/>
              <a:gd name="connsiteY16" fmla="*/ 975730 h 975730"/>
              <a:gd name="connsiteX17" fmla="*/ 26297 w 9238621"/>
              <a:gd name="connsiteY17"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409352 w 9238621"/>
              <a:gd name="connsiteY6" fmla="*/ 785121 h 975730"/>
              <a:gd name="connsiteX7" fmla="*/ 3987020 w 9238621"/>
              <a:gd name="connsiteY7" fmla="*/ 736243 h 975730"/>
              <a:gd name="connsiteX8" fmla="*/ 5940942 w 9238621"/>
              <a:gd name="connsiteY8" fmla="*/ 542860 h 975730"/>
              <a:gd name="connsiteX9" fmla="*/ 5948130 w 9238621"/>
              <a:gd name="connsiteY9" fmla="*/ 80430 h 975730"/>
              <a:gd name="connsiteX10" fmla="*/ 6974759 w 9238621"/>
              <a:gd name="connsiteY10" fmla="*/ 66467 h 975730"/>
              <a:gd name="connsiteX11" fmla="*/ 7921945 w 9238621"/>
              <a:gd name="connsiteY11" fmla="*/ 42332 h 975730"/>
              <a:gd name="connsiteX12" fmla="*/ 8779972 w 9238621"/>
              <a:gd name="connsiteY12" fmla="*/ 24682 h 975730"/>
              <a:gd name="connsiteX13" fmla="*/ 9229330 w 9238621"/>
              <a:gd name="connsiteY13" fmla="*/ 0 h 975730"/>
              <a:gd name="connsiteX14" fmla="*/ 9235489 w 9238621"/>
              <a:gd name="connsiteY14" fmla="*/ 362059 h 975730"/>
              <a:gd name="connsiteX15" fmla="*/ 9238621 w 9238621"/>
              <a:gd name="connsiteY15" fmla="*/ 958491 h 975730"/>
              <a:gd name="connsiteX16" fmla="*/ 35185 w 9238621"/>
              <a:gd name="connsiteY16" fmla="*/ 975730 h 975730"/>
              <a:gd name="connsiteX17" fmla="*/ 26297 w 9238621"/>
              <a:gd name="connsiteY17"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409352 w 9238621"/>
              <a:gd name="connsiteY6" fmla="*/ 785121 h 975730"/>
              <a:gd name="connsiteX7" fmla="*/ 3987020 w 9238621"/>
              <a:gd name="connsiteY7" fmla="*/ 736243 h 975730"/>
              <a:gd name="connsiteX8" fmla="*/ 5940942 w 9238621"/>
              <a:gd name="connsiteY8" fmla="*/ 542860 h 975730"/>
              <a:gd name="connsiteX9" fmla="*/ 6974759 w 9238621"/>
              <a:gd name="connsiteY9" fmla="*/ 66467 h 975730"/>
              <a:gd name="connsiteX10" fmla="*/ 7921945 w 9238621"/>
              <a:gd name="connsiteY10" fmla="*/ 42332 h 975730"/>
              <a:gd name="connsiteX11" fmla="*/ 8779972 w 9238621"/>
              <a:gd name="connsiteY11" fmla="*/ 24682 h 975730"/>
              <a:gd name="connsiteX12" fmla="*/ 9229330 w 9238621"/>
              <a:gd name="connsiteY12" fmla="*/ 0 h 975730"/>
              <a:gd name="connsiteX13" fmla="*/ 9235489 w 9238621"/>
              <a:gd name="connsiteY13" fmla="*/ 362059 h 975730"/>
              <a:gd name="connsiteX14" fmla="*/ 9238621 w 9238621"/>
              <a:gd name="connsiteY14" fmla="*/ 958491 h 975730"/>
              <a:gd name="connsiteX15" fmla="*/ 35185 w 9238621"/>
              <a:gd name="connsiteY15" fmla="*/ 975730 h 975730"/>
              <a:gd name="connsiteX16" fmla="*/ 26297 w 9238621"/>
              <a:gd name="connsiteY16"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409352 w 9238621"/>
              <a:gd name="connsiteY6" fmla="*/ 785121 h 975730"/>
              <a:gd name="connsiteX7" fmla="*/ 3987020 w 9238621"/>
              <a:gd name="connsiteY7" fmla="*/ 736243 h 975730"/>
              <a:gd name="connsiteX8" fmla="*/ 5782255 w 9238621"/>
              <a:gd name="connsiteY8" fmla="*/ 175519 h 975730"/>
              <a:gd name="connsiteX9" fmla="*/ 6974759 w 9238621"/>
              <a:gd name="connsiteY9" fmla="*/ 66467 h 975730"/>
              <a:gd name="connsiteX10" fmla="*/ 7921945 w 9238621"/>
              <a:gd name="connsiteY10" fmla="*/ 42332 h 975730"/>
              <a:gd name="connsiteX11" fmla="*/ 8779972 w 9238621"/>
              <a:gd name="connsiteY11" fmla="*/ 24682 h 975730"/>
              <a:gd name="connsiteX12" fmla="*/ 9229330 w 9238621"/>
              <a:gd name="connsiteY12" fmla="*/ 0 h 975730"/>
              <a:gd name="connsiteX13" fmla="*/ 9235489 w 9238621"/>
              <a:gd name="connsiteY13" fmla="*/ 362059 h 975730"/>
              <a:gd name="connsiteX14" fmla="*/ 9238621 w 9238621"/>
              <a:gd name="connsiteY14" fmla="*/ 958491 h 975730"/>
              <a:gd name="connsiteX15" fmla="*/ 35185 w 9238621"/>
              <a:gd name="connsiteY15" fmla="*/ 975730 h 975730"/>
              <a:gd name="connsiteX16" fmla="*/ 26297 w 9238621"/>
              <a:gd name="connsiteY16"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409352 w 9238621"/>
              <a:gd name="connsiteY6" fmla="*/ 785121 h 975730"/>
              <a:gd name="connsiteX7" fmla="*/ 3987020 w 9238621"/>
              <a:gd name="connsiteY7" fmla="*/ 736243 h 975730"/>
              <a:gd name="connsiteX8" fmla="*/ 5782255 w 9238621"/>
              <a:gd name="connsiteY8" fmla="*/ 209532 h 975730"/>
              <a:gd name="connsiteX9" fmla="*/ 6974759 w 9238621"/>
              <a:gd name="connsiteY9" fmla="*/ 66467 h 975730"/>
              <a:gd name="connsiteX10" fmla="*/ 7921945 w 9238621"/>
              <a:gd name="connsiteY10" fmla="*/ 42332 h 975730"/>
              <a:gd name="connsiteX11" fmla="*/ 8779972 w 9238621"/>
              <a:gd name="connsiteY11" fmla="*/ 24682 h 975730"/>
              <a:gd name="connsiteX12" fmla="*/ 9229330 w 9238621"/>
              <a:gd name="connsiteY12" fmla="*/ 0 h 975730"/>
              <a:gd name="connsiteX13" fmla="*/ 9235489 w 9238621"/>
              <a:gd name="connsiteY13" fmla="*/ 362059 h 975730"/>
              <a:gd name="connsiteX14" fmla="*/ 9238621 w 9238621"/>
              <a:gd name="connsiteY14" fmla="*/ 958491 h 975730"/>
              <a:gd name="connsiteX15" fmla="*/ 35185 w 9238621"/>
              <a:gd name="connsiteY15" fmla="*/ 975730 h 975730"/>
              <a:gd name="connsiteX16" fmla="*/ 26297 w 9238621"/>
              <a:gd name="connsiteY16"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409352 w 9238621"/>
              <a:gd name="connsiteY6" fmla="*/ 785121 h 975730"/>
              <a:gd name="connsiteX7" fmla="*/ 3909094 w 9238621"/>
              <a:gd name="connsiteY7" fmla="*/ 576757 h 975730"/>
              <a:gd name="connsiteX8" fmla="*/ 5782255 w 9238621"/>
              <a:gd name="connsiteY8" fmla="*/ 209532 h 975730"/>
              <a:gd name="connsiteX9" fmla="*/ 6974759 w 9238621"/>
              <a:gd name="connsiteY9" fmla="*/ 66467 h 975730"/>
              <a:gd name="connsiteX10" fmla="*/ 7921945 w 9238621"/>
              <a:gd name="connsiteY10" fmla="*/ 42332 h 975730"/>
              <a:gd name="connsiteX11" fmla="*/ 8779972 w 9238621"/>
              <a:gd name="connsiteY11" fmla="*/ 24682 h 975730"/>
              <a:gd name="connsiteX12" fmla="*/ 9229330 w 9238621"/>
              <a:gd name="connsiteY12" fmla="*/ 0 h 975730"/>
              <a:gd name="connsiteX13" fmla="*/ 9235489 w 9238621"/>
              <a:gd name="connsiteY13" fmla="*/ 362059 h 975730"/>
              <a:gd name="connsiteX14" fmla="*/ 9238621 w 9238621"/>
              <a:gd name="connsiteY14" fmla="*/ 958491 h 975730"/>
              <a:gd name="connsiteX15" fmla="*/ 35185 w 9238621"/>
              <a:gd name="connsiteY15" fmla="*/ 975730 h 975730"/>
              <a:gd name="connsiteX16" fmla="*/ 26297 w 9238621"/>
              <a:gd name="connsiteY16"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409352 w 9238621"/>
              <a:gd name="connsiteY6" fmla="*/ 785121 h 975730"/>
              <a:gd name="connsiteX7" fmla="*/ 3909094 w 9238621"/>
              <a:gd name="connsiteY7" fmla="*/ 576757 h 975730"/>
              <a:gd name="connsiteX8" fmla="*/ 5782255 w 9238621"/>
              <a:gd name="connsiteY8" fmla="*/ 209532 h 975730"/>
              <a:gd name="connsiteX9" fmla="*/ 6974759 w 9238621"/>
              <a:gd name="connsiteY9" fmla="*/ 66467 h 975730"/>
              <a:gd name="connsiteX10" fmla="*/ 7921945 w 9238621"/>
              <a:gd name="connsiteY10" fmla="*/ 42332 h 975730"/>
              <a:gd name="connsiteX11" fmla="*/ 8779972 w 9238621"/>
              <a:gd name="connsiteY11" fmla="*/ 24682 h 975730"/>
              <a:gd name="connsiteX12" fmla="*/ 9229330 w 9238621"/>
              <a:gd name="connsiteY12" fmla="*/ 0 h 975730"/>
              <a:gd name="connsiteX13" fmla="*/ 9235489 w 9238621"/>
              <a:gd name="connsiteY13" fmla="*/ 362059 h 975730"/>
              <a:gd name="connsiteX14" fmla="*/ 9238621 w 9238621"/>
              <a:gd name="connsiteY14" fmla="*/ 958491 h 975730"/>
              <a:gd name="connsiteX15" fmla="*/ 35185 w 9238621"/>
              <a:gd name="connsiteY15" fmla="*/ 975730 h 975730"/>
              <a:gd name="connsiteX16" fmla="*/ 26297 w 9238621"/>
              <a:gd name="connsiteY16"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409352 w 9238621"/>
              <a:gd name="connsiteY6" fmla="*/ 785121 h 975730"/>
              <a:gd name="connsiteX7" fmla="*/ 3920226 w 9238621"/>
              <a:gd name="connsiteY7" fmla="*/ 516001 h 975730"/>
              <a:gd name="connsiteX8" fmla="*/ 5782255 w 9238621"/>
              <a:gd name="connsiteY8" fmla="*/ 209532 h 975730"/>
              <a:gd name="connsiteX9" fmla="*/ 6974759 w 9238621"/>
              <a:gd name="connsiteY9" fmla="*/ 66467 h 975730"/>
              <a:gd name="connsiteX10" fmla="*/ 7921945 w 9238621"/>
              <a:gd name="connsiteY10" fmla="*/ 42332 h 975730"/>
              <a:gd name="connsiteX11" fmla="*/ 8779972 w 9238621"/>
              <a:gd name="connsiteY11" fmla="*/ 24682 h 975730"/>
              <a:gd name="connsiteX12" fmla="*/ 9229330 w 9238621"/>
              <a:gd name="connsiteY12" fmla="*/ 0 h 975730"/>
              <a:gd name="connsiteX13" fmla="*/ 9235489 w 9238621"/>
              <a:gd name="connsiteY13" fmla="*/ 362059 h 975730"/>
              <a:gd name="connsiteX14" fmla="*/ 9238621 w 9238621"/>
              <a:gd name="connsiteY14" fmla="*/ 958491 h 975730"/>
              <a:gd name="connsiteX15" fmla="*/ 35185 w 9238621"/>
              <a:gd name="connsiteY15" fmla="*/ 975730 h 975730"/>
              <a:gd name="connsiteX16" fmla="*/ 26297 w 9238621"/>
              <a:gd name="connsiteY16"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409352 w 9238621"/>
              <a:gd name="connsiteY6" fmla="*/ 785121 h 975730"/>
              <a:gd name="connsiteX7" fmla="*/ 3920226 w 9238621"/>
              <a:gd name="connsiteY7" fmla="*/ 516001 h 975730"/>
              <a:gd name="connsiteX8" fmla="*/ 5782255 w 9238621"/>
              <a:gd name="connsiteY8" fmla="*/ 209532 h 975730"/>
              <a:gd name="connsiteX9" fmla="*/ 6974759 w 9238621"/>
              <a:gd name="connsiteY9" fmla="*/ 66467 h 975730"/>
              <a:gd name="connsiteX10" fmla="*/ 7921945 w 9238621"/>
              <a:gd name="connsiteY10" fmla="*/ 42332 h 975730"/>
              <a:gd name="connsiteX11" fmla="*/ 8779972 w 9238621"/>
              <a:gd name="connsiteY11" fmla="*/ 24682 h 975730"/>
              <a:gd name="connsiteX12" fmla="*/ 9229330 w 9238621"/>
              <a:gd name="connsiteY12" fmla="*/ 0 h 975730"/>
              <a:gd name="connsiteX13" fmla="*/ 9235489 w 9238621"/>
              <a:gd name="connsiteY13" fmla="*/ 362059 h 975730"/>
              <a:gd name="connsiteX14" fmla="*/ 9238621 w 9238621"/>
              <a:gd name="connsiteY14" fmla="*/ 958491 h 975730"/>
              <a:gd name="connsiteX15" fmla="*/ 35185 w 9238621"/>
              <a:gd name="connsiteY15" fmla="*/ 975730 h 975730"/>
              <a:gd name="connsiteX16" fmla="*/ 26297 w 9238621"/>
              <a:gd name="connsiteY16" fmla="*/ 589774 h 975730"/>
              <a:gd name="connsiteX0" fmla="*/ 0 w 9238621"/>
              <a:gd name="connsiteY0" fmla="*/ 340192 h 975730"/>
              <a:gd name="connsiteX1" fmla="*/ 710097 w 9238621"/>
              <a:gd name="connsiteY1" fmla="*/ 567264 h 975730"/>
              <a:gd name="connsiteX2" fmla="*/ 1002582 w 9238621"/>
              <a:gd name="connsiteY2" fmla="*/ 742579 h 975730"/>
              <a:gd name="connsiteX3" fmla="*/ 1346811 w 9238621"/>
              <a:gd name="connsiteY3" fmla="*/ 829730 h 975730"/>
              <a:gd name="connsiteX4" fmla="*/ 1958056 w 9238621"/>
              <a:gd name="connsiteY4" fmla="*/ 846664 h 975730"/>
              <a:gd name="connsiteX5" fmla="*/ 2876358 w 9238621"/>
              <a:gd name="connsiteY5" fmla="*/ 814124 h 975730"/>
              <a:gd name="connsiteX6" fmla="*/ 3409352 w 9238621"/>
              <a:gd name="connsiteY6" fmla="*/ 785121 h 975730"/>
              <a:gd name="connsiteX7" fmla="*/ 3964755 w 9238621"/>
              <a:gd name="connsiteY7" fmla="*/ 485622 h 975730"/>
              <a:gd name="connsiteX8" fmla="*/ 5782255 w 9238621"/>
              <a:gd name="connsiteY8" fmla="*/ 209532 h 975730"/>
              <a:gd name="connsiteX9" fmla="*/ 6974759 w 9238621"/>
              <a:gd name="connsiteY9" fmla="*/ 66467 h 975730"/>
              <a:gd name="connsiteX10" fmla="*/ 7921945 w 9238621"/>
              <a:gd name="connsiteY10" fmla="*/ 42332 h 975730"/>
              <a:gd name="connsiteX11" fmla="*/ 8779972 w 9238621"/>
              <a:gd name="connsiteY11" fmla="*/ 24682 h 975730"/>
              <a:gd name="connsiteX12" fmla="*/ 9229330 w 9238621"/>
              <a:gd name="connsiteY12" fmla="*/ 0 h 975730"/>
              <a:gd name="connsiteX13" fmla="*/ 9235489 w 9238621"/>
              <a:gd name="connsiteY13" fmla="*/ 362059 h 975730"/>
              <a:gd name="connsiteX14" fmla="*/ 9238621 w 9238621"/>
              <a:gd name="connsiteY14" fmla="*/ 958491 h 975730"/>
              <a:gd name="connsiteX15" fmla="*/ 35185 w 9238621"/>
              <a:gd name="connsiteY15" fmla="*/ 975730 h 975730"/>
              <a:gd name="connsiteX16" fmla="*/ 26297 w 9238621"/>
              <a:gd name="connsiteY16" fmla="*/ 589774 h 975730"/>
              <a:gd name="connsiteX0" fmla="*/ 0 w 12166384"/>
              <a:gd name="connsiteY0" fmla="*/ 340192 h 975730"/>
              <a:gd name="connsiteX1" fmla="*/ 710097 w 12166384"/>
              <a:gd name="connsiteY1" fmla="*/ 567264 h 975730"/>
              <a:gd name="connsiteX2" fmla="*/ 1002582 w 12166384"/>
              <a:gd name="connsiteY2" fmla="*/ 742579 h 975730"/>
              <a:gd name="connsiteX3" fmla="*/ 1346811 w 12166384"/>
              <a:gd name="connsiteY3" fmla="*/ 829730 h 975730"/>
              <a:gd name="connsiteX4" fmla="*/ 1958056 w 12166384"/>
              <a:gd name="connsiteY4" fmla="*/ 846664 h 975730"/>
              <a:gd name="connsiteX5" fmla="*/ 2876358 w 12166384"/>
              <a:gd name="connsiteY5" fmla="*/ 814124 h 975730"/>
              <a:gd name="connsiteX6" fmla="*/ 3409352 w 12166384"/>
              <a:gd name="connsiteY6" fmla="*/ 785121 h 975730"/>
              <a:gd name="connsiteX7" fmla="*/ 3964755 w 12166384"/>
              <a:gd name="connsiteY7" fmla="*/ 485622 h 975730"/>
              <a:gd name="connsiteX8" fmla="*/ 5782255 w 12166384"/>
              <a:gd name="connsiteY8" fmla="*/ 209532 h 975730"/>
              <a:gd name="connsiteX9" fmla="*/ 6974759 w 12166384"/>
              <a:gd name="connsiteY9" fmla="*/ 66467 h 975730"/>
              <a:gd name="connsiteX10" fmla="*/ 7921945 w 12166384"/>
              <a:gd name="connsiteY10" fmla="*/ 42332 h 975730"/>
              <a:gd name="connsiteX11" fmla="*/ 8779972 w 12166384"/>
              <a:gd name="connsiteY11" fmla="*/ 24682 h 975730"/>
              <a:gd name="connsiteX12" fmla="*/ 9229330 w 12166384"/>
              <a:gd name="connsiteY12" fmla="*/ 0 h 975730"/>
              <a:gd name="connsiteX13" fmla="*/ 9235489 w 12166384"/>
              <a:gd name="connsiteY13" fmla="*/ 362059 h 975730"/>
              <a:gd name="connsiteX14" fmla="*/ 12166384 w 12166384"/>
              <a:gd name="connsiteY14" fmla="*/ 928113 h 975730"/>
              <a:gd name="connsiteX15" fmla="*/ 35185 w 12166384"/>
              <a:gd name="connsiteY15" fmla="*/ 975730 h 975730"/>
              <a:gd name="connsiteX16" fmla="*/ 26297 w 12166384"/>
              <a:gd name="connsiteY16" fmla="*/ 589774 h 975730"/>
              <a:gd name="connsiteX0" fmla="*/ 0 w 12166384"/>
              <a:gd name="connsiteY0" fmla="*/ 340192 h 975730"/>
              <a:gd name="connsiteX1" fmla="*/ 710097 w 12166384"/>
              <a:gd name="connsiteY1" fmla="*/ 567264 h 975730"/>
              <a:gd name="connsiteX2" fmla="*/ 1002582 w 12166384"/>
              <a:gd name="connsiteY2" fmla="*/ 742579 h 975730"/>
              <a:gd name="connsiteX3" fmla="*/ 1346811 w 12166384"/>
              <a:gd name="connsiteY3" fmla="*/ 829730 h 975730"/>
              <a:gd name="connsiteX4" fmla="*/ 1958056 w 12166384"/>
              <a:gd name="connsiteY4" fmla="*/ 846664 h 975730"/>
              <a:gd name="connsiteX5" fmla="*/ 2876358 w 12166384"/>
              <a:gd name="connsiteY5" fmla="*/ 814124 h 975730"/>
              <a:gd name="connsiteX6" fmla="*/ 3409352 w 12166384"/>
              <a:gd name="connsiteY6" fmla="*/ 785121 h 975730"/>
              <a:gd name="connsiteX7" fmla="*/ 3964755 w 12166384"/>
              <a:gd name="connsiteY7" fmla="*/ 485622 h 975730"/>
              <a:gd name="connsiteX8" fmla="*/ 5782255 w 12166384"/>
              <a:gd name="connsiteY8" fmla="*/ 209532 h 975730"/>
              <a:gd name="connsiteX9" fmla="*/ 6974759 w 12166384"/>
              <a:gd name="connsiteY9" fmla="*/ 66467 h 975730"/>
              <a:gd name="connsiteX10" fmla="*/ 7921945 w 12166384"/>
              <a:gd name="connsiteY10" fmla="*/ 42332 h 975730"/>
              <a:gd name="connsiteX11" fmla="*/ 8779972 w 12166384"/>
              <a:gd name="connsiteY11" fmla="*/ 24682 h 975730"/>
              <a:gd name="connsiteX12" fmla="*/ 9229330 w 12166384"/>
              <a:gd name="connsiteY12" fmla="*/ 0 h 975730"/>
              <a:gd name="connsiteX13" fmla="*/ 9235489 w 12166384"/>
              <a:gd name="connsiteY13" fmla="*/ 362059 h 975730"/>
              <a:gd name="connsiteX14" fmla="*/ 12166384 w 12166384"/>
              <a:gd name="connsiteY14" fmla="*/ 928113 h 975730"/>
              <a:gd name="connsiteX15" fmla="*/ 35185 w 12166384"/>
              <a:gd name="connsiteY15" fmla="*/ 975730 h 975730"/>
              <a:gd name="connsiteX16" fmla="*/ 26297 w 12166384"/>
              <a:gd name="connsiteY16" fmla="*/ 589774 h 975730"/>
              <a:gd name="connsiteX0" fmla="*/ 0 w 12567029"/>
              <a:gd name="connsiteY0" fmla="*/ 340192 h 975730"/>
              <a:gd name="connsiteX1" fmla="*/ 710097 w 12567029"/>
              <a:gd name="connsiteY1" fmla="*/ 567264 h 975730"/>
              <a:gd name="connsiteX2" fmla="*/ 1002582 w 12567029"/>
              <a:gd name="connsiteY2" fmla="*/ 742579 h 975730"/>
              <a:gd name="connsiteX3" fmla="*/ 1346811 w 12567029"/>
              <a:gd name="connsiteY3" fmla="*/ 829730 h 975730"/>
              <a:gd name="connsiteX4" fmla="*/ 1958056 w 12567029"/>
              <a:gd name="connsiteY4" fmla="*/ 846664 h 975730"/>
              <a:gd name="connsiteX5" fmla="*/ 2876358 w 12567029"/>
              <a:gd name="connsiteY5" fmla="*/ 814124 h 975730"/>
              <a:gd name="connsiteX6" fmla="*/ 3409352 w 12567029"/>
              <a:gd name="connsiteY6" fmla="*/ 785121 h 975730"/>
              <a:gd name="connsiteX7" fmla="*/ 3964755 w 12567029"/>
              <a:gd name="connsiteY7" fmla="*/ 485622 h 975730"/>
              <a:gd name="connsiteX8" fmla="*/ 5782255 w 12567029"/>
              <a:gd name="connsiteY8" fmla="*/ 209532 h 975730"/>
              <a:gd name="connsiteX9" fmla="*/ 6974759 w 12567029"/>
              <a:gd name="connsiteY9" fmla="*/ 66467 h 975730"/>
              <a:gd name="connsiteX10" fmla="*/ 7921945 w 12567029"/>
              <a:gd name="connsiteY10" fmla="*/ 42332 h 975730"/>
              <a:gd name="connsiteX11" fmla="*/ 8779972 w 12567029"/>
              <a:gd name="connsiteY11" fmla="*/ 24682 h 975730"/>
              <a:gd name="connsiteX12" fmla="*/ 9229330 w 12567029"/>
              <a:gd name="connsiteY12" fmla="*/ 0 h 975730"/>
              <a:gd name="connsiteX13" fmla="*/ 9235489 w 12567029"/>
              <a:gd name="connsiteY13" fmla="*/ 362059 h 975730"/>
              <a:gd name="connsiteX14" fmla="*/ 9850707 w 12567029"/>
              <a:gd name="connsiteY14" fmla="*/ 76914 h 975730"/>
              <a:gd name="connsiteX15" fmla="*/ 12166384 w 12567029"/>
              <a:gd name="connsiteY15" fmla="*/ 928113 h 975730"/>
              <a:gd name="connsiteX16" fmla="*/ 35185 w 12567029"/>
              <a:gd name="connsiteY16" fmla="*/ 975730 h 975730"/>
              <a:gd name="connsiteX17" fmla="*/ 26297 w 12567029"/>
              <a:gd name="connsiteY17" fmla="*/ 589774 h 975730"/>
              <a:gd name="connsiteX0" fmla="*/ 0 w 12567029"/>
              <a:gd name="connsiteY0" fmla="*/ 340192 h 975730"/>
              <a:gd name="connsiteX1" fmla="*/ 710097 w 12567029"/>
              <a:gd name="connsiteY1" fmla="*/ 567264 h 975730"/>
              <a:gd name="connsiteX2" fmla="*/ 1002582 w 12567029"/>
              <a:gd name="connsiteY2" fmla="*/ 742579 h 975730"/>
              <a:gd name="connsiteX3" fmla="*/ 1346811 w 12567029"/>
              <a:gd name="connsiteY3" fmla="*/ 829730 h 975730"/>
              <a:gd name="connsiteX4" fmla="*/ 1958056 w 12567029"/>
              <a:gd name="connsiteY4" fmla="*/ 846664 h 975730"/>
              <a:gd name="connsiteX5" fmla="*/ 2876358 w 12567029"/>
              <a:gd name="connsiteY5" fmla="*/ 814124 h 975730"/>
              <a:gd name="connsiteX6" fmla="*/ 3409352 w 12567029"/>
              <a:gd name="connsiteY6" fmla="*/ 785121 h 975730"/>
              <a:gd name="connsiteX7" fmla="*/ 3964755 w 12567029"/>
              <a:gd name="connsiteY7" fmla="*/ 485622 h 975730"/>
              <a:gd name="connsiteX8" fmla="*/ 5782255 w 12567029"/>
              <a:gd name="connsiteY8" fmla="*/ 209532 h 975730"/>
              <a:gd name="connsiteX9" fmla="*/ 6974759 w 12567029"/>
              <a:gd name="connsiteY9" fmla="*/ 66467 h 975730"/>
              <a:gd name="connsiteX10" fmla="*/ 7921945 w 12567029"/>
              <a:gd name="connsiteY10" fmla="*/ 42332 h 975730"/>
              <a:gd name="connsiteX11" fmla="*/ 8779972 w 12567029"/>
              <a:gd name="connsiteY11" fmla="*/ 24682 h 975730"/>
              <a:gd name="connsiteX12" fmla="*/ 9229330 w 12567029"/>
              <a:gd name="connsiteY12" fmla="*/ 0 h 975730"/>
              <a:gd name="connsiteX13" fmla="*/ 9850707 w 12567029"/>
              <a:gd name="connsiteY13" fmla="*/ 76914 h 975730"/>
              <a:gd name="connsiteX14" fmla="*/ 12166384 w 12567029"/>
              <a:gd name="connsiteY14" fmla="*/ 928113 h 975730"/>
              <a:gd name="connsiteX15" fmla="*/ 35185 w 12567029"/>
              <a:gd name="connsiteY15" fmla="*/ 975730 h 975730"/>
              <a:gd name="connsiteX16" fmla="*/ 26297 w 12567029"/>
              <a:gd name="connsiteY16" fmla="*/ 589774 h 975730"/>
              <a:gd name="connsiteX0" fmla="*/ 0 w 12927067"/>
              <a:gd name="connsiteY0" fmla="*/ 340192 h 975730"/>
              <a:gd name="connsiteX1" fmla="*/ 710097 w 12927067"/>
              <a:gd name="connsiteY1" fmla="*/ 567264 h 975730"/>
              <a:gd name="connsiteX2" fmla="*/ 1002582 w 12927067"/>
              <a:gd name="connsiteY2" fmla="*/ 742579 h 975730"/>
              <a:gd name="connsiteX3" fmla="*/ 1346811 w 12927067"/>
              <a:gd name="connsiteY3" fmla="*/ 829730 h 975730"/>
              <a:gd name="connsiteX4" fmla="*/ 1958056 w 12927067"/>
              <a:gd name="connsiteY4" fmla="*/ 846664 h 975730"/>
              <a:gd name="connsiteX5" fmla="*/ 2876358 w 12927067"/>
              <a:gd name="connsiteY5" fmla="*/ 814124 h 975730"/>
              <a:gd name="connsiteX6" fmla="*/ 3409352 w 12927067"/>
              <a:gd name="connsiteY6" fmla="*/ 785121 h 975730"/>
              <a:gd name="connsiteX7" fmla="*/ 3964755 w 12927067"/>
              <a:gd name="connsiteY7" fmla="*/ 485622 h 975730"/>
              <a:gd name="connsiteX8" fmla="*/ 5782255 w 12927067"/>
              <a:gd name="connsiteY8" fmla="*/ 209532 h 975730"/>
              <a:gd name="connsiteX9" fmla="*/ 6974759 w 12927067"/>
              <a:gd name="connsiteY9" fmla="*/ 66467 h 975730"/>
              <a:gd name="connsiteX10" fmla="*/ 7921945 w 12927067"/>
              <a:gd name="connsiteY10" fmla="*/ 42332 h 975730"/>
              <a:gd name="connsiteX11" fmla="*/ 8779972 w 12927067"/>
              <a:gd name="connsiteY11" fmla="*/ 24682 h 975730"/>
              <a:gd name="connsiteX12" fmla="*/ 9229330 w 12927067"/>
              <a:gd name="connsiteY12" fmla="*/ 0 h 975730"/>
              <a:gd name="connsiteX13" fmla="*/ 12021482 w 12927067"/>
              <a:gd name="connsiteY13" fmla="*/ 968 h 975730"/>
              <a:gd name="connsiteX14" fmla="*/ 12166384 w 12927067"/>
              <a:gd name="connsiteY14" fmla="*/ 928113 h 975730"/>
              <a:gd name="connsiteX15" fmla="*/ 35185 w 12927067"/>
              <a:gd name="connsiteY15" fmla="*/ 975730 h 975730"/>
              <a:gd name="connsiteX16" fmla="*/ 26297 w 12927067"/>
              <a:gd name="connsiteY16" fmla="*/ 589774 h 975730"/>
              <a:gd name="connsiteX0" fmla="*/ 0 w 12927067"/>
              <a:gd name="connsiteY0" fmla="*/ 340192 h 975730"/>
              <a:gd name="connsiteX1" fmla="*/ 710097 w 12927067"/>
              <a:gd name="connsiteY1" fmla="*/ 567264 h 975730"/>
              <a:gd name="connsiteX2" fmla="*/ 1002582 w 12927067"/>
              <a:gd name="connsiteY2" fmla="*/ 742579 h 975730"/>
              <a:gd name="connsiteX3" fmla="*/ 1346811 w 12927067"/>
              <a:gd name="connsiteY3" fmla="*/ 829730 h 975730"/>
              <a:gd name="connsiteX4" fmla="*/ 1958056 w 12927067"/>
              <a:gd name="connsiteY4" fmla="*/ 846664 h 975730"/>
              <a:gd name="connsiteX5" fmla="*/ 2876358 w 12927067"/>
              <a:gd name="connsiteY5" fmla="*/ 814124 h 975730"/>
              <a:gd name="connsiteX6" fmla="*/ 3409352 w 12927067"/>
              <a:gd name="connsiteY6" fmla="*/ 785121 h 975730"/>
              <a:gd name="connsiteX7" fmla="*/ 3964755 w 12927067"/>
              <a:gd name="connsiteY7" fmla="*/ 485622 h 975730"/>
              <a:gd name="connsiteX8" fmla="*/ 5782255 w 12927067"/>
              <a:gd name="connsiteY8" fmla="*/ 209532 h 975730"/>
              <a:gd name="connsiteX9" fmla="*/ 6974759 w 12927067"/>
              <a:gd name="connsiteY9" fmla="*/ 66467 h 975730"/>
              <a:gd name="connsiteX10" fmla="*/ 7921945 w 12927067"/>
              <a:gd name="connsiteY10" fmla="*/ 42332 h 975730"/>
              <a:gd name="connsiteX11" fmla="*/ 8779972 w 12927067"/>
              <a:gd name="connsiteY11" fmla="*/ 24682 h 975730"/>
              <a:gd name="connsiteX12" fmla="*/ 9229330 w 12927067"/>
              <a:gd name="connsiteY12" fmla="*/ 0 h 975730"/>
              <a:gd name="connsiteX13" fmla="*/ 12021482 w 12927067"/>
              <a:gd name="connsiteY13" fmla="*/ 968 h 975730"/>
              <a:gd name="connsiteX14" fmla="*/ 12166384 w 12927067"/>
              <a:gd name="connsiteY14" fmla="*/ 928113 h 975730"/>
              <a:gd name="connsiteX15" fmla="*/ 35185 w 12927067"/>
              <a:gd name="connsiteY15" fmla="*/ 975730 h 975730"/>
              <a:gd name="connsiteX16" fmla="*/ 26297 w 12927067"/>
              <a:gd name="connsiteY16" fmla="*/ 589774 h 975730"/>
              <a:gd name="connsiteX17" fmla="*/ 0 w 12927067"/>
              <a:gd name="connsiteY17" fmla="*/ 340192 h 975730"/>
              <a:gd name="connsiteX0" fmla="*/ 0 w 12830693"/>
              <a:gd name="connsiteY0" fmla="*/ 340192 h 975730"/>
              <a:gd name="connsiteX1" fmla="*/ 710097 w 12830693"/>
              <a:gd name="connsiteY1" fmla="*/ 567264 h 975730"/>
              <a:gd name="connsiteX2" fmla="*/ 1002582 w 12830693"/>
              <a:gd name="connsiteY2" fmla="*/ 742579 h 975730"/>
              <a:gd name="connsiteX3" fmla="*/ 1346811 w 12830693"/>
              <a:gd name="connsiteY3" fmla="*/ 829730 h 975730"/>
              <a:gd name="connsiteX4" fmla="*/ 1958056 w 12830693"/>
              <a:gd name="connsiteY4" fmla="*/ 846664 h 975730"/>
              <a:gd name="connsiteX5" fmla="*/ 2876358 w 12830693"/>
              <a:gd name="connsiteY5" fmla="*/ 814124 h 975730"/>
              <a:gd name="connsiteX6" fmla="*/ 3409352 w 12830693"/>
              <a:gd name="connsiteY6" fmla="*/ 785121 h 975730"/>
              <a:gd name="connsiteX7" fmla="*/ 3964755 w 12830693"/>
              <a:gd name="connsiteY7" fmla="*/ 485622 h 975730"/>
              <a:gd name="connsiteX8" fmla="*/ 5782255 w 12830693"/>
              <a:gd name="connsiteY8" fmla="*/ 209532 h 975730"/>
              <a:gd name="connsiteX9" fmla="*/ 6974759 w 12830693"/>
              <a:gd name="connsiteY9" fmla="*/ 66467 h 975730"/>
              <a:gd name="connsiteX10" fmla="*/ 7921945 w 12830693"/>
              <a:gd name="connsiteY10" fmla="*/ 42332 h 975730"/>
              <a:gd name="connsiteX11" fmla="*/ 8779972 w 12830693"/>
              <a:gd name="connsiteY11" fmla="*/ 24682 h 975730"/>
              <a:gd name="connsiteX12" fmla="*/ 9229330 w 12830693"/>
              <a:gd name="connsiteY12" fmla="*/ 0 h 975730"/>
              <a:gd name="connsiteX13" fmla="*/ 12021482 w 12830693"/>
              <a:gd name="connsiteY13" fmla="*/ 968 h 975730"/>
              <a:gd name="connsiteX14" fmla="*/ 12166384 w 12830693"/>
              <a:gd name="connsiteY14" fmla="*/ 928113 h 975730"/>
              <a:gd name="connsiteX15" fmla="*/ 35185 w 12830693"/>
              <a:gd name="connsiteY15" fmla="*/ 975730 h 975730"/>
              <a:gd name="connsiteX16" fmla="*/ 26297 w 12830693"/>
              <a:gd name="connsiteY16" fmla="*/ 589774 h 975730"/>
              <a:gd name="connsiteX17" fmla="*/ 0 w 12830693"/>
              <a:gd name="connsiteY17" fmla="*/ 340192 h 975730"/>
              <a:gd name="connsiteX0" fmla="*/ 0 w 12166385"/>
              <a:gd name="connsiteY0" fmla="*/ 340192 h 975730"/>
              <a:gd name="connsiteX1" fmla="*/ 710097 w 12166385"/>
              <a:gd name="connsiteY1" fmla="*/ 567264 h 975730"/>
              <a:gd name="connsiteX2" fmla="*/ 1002582 w 12166385"/>
              <a:gd name="connsiteY2" fmla="*/ 742579 h 975730"/>
              <a:gd name="connsiteX3" fmla="*/ 1346811 w 12166385"/>
              <a:gd name="connsiteY3" fmla="*/ 829730 h 975730"/>
              <a:gd name="connsiteX4" fmla="*/ 1958056 w 12166385"/>
              <a:gd name="connsiteY4" fmla="*/ 846664 h 975730"/>
              <a:gd name="connsiteX5" fmla="*/ 2876358 w 12166385"/>
              <a:gd name="connsiteY5" fmla="*/ 814124 h 975730"/>
              <a:gd name="connsiteX6" fmla="*/ 3409352 w 12166385"/>
              <a:gd name="connsiteY6" fmla="*/ 785121 h 975730"/>
              <a:gd name="connsiteX7" fmla="*/ 3964755 w 12166385"/>
              <a:gd name="connsiteY7" fmla="*/ 485622 h 975730"/>
              <a:gd name="connsiteX8" fmla="*/ 5782255 w 12166385"/>
              <a:gd name="connsiteY8" fmla="*/ 209532 h 975730"/>
              <a:gd name="connsiteX9" fmla="*/ 6974759 w 12166385"/>
              <a:gd name="connsiteY9" fmla="*/ 66467 h 975730"/>
              <a:gd name="connsiteX10" fmla="*/ 7921945 w 12166385"/>
              <a:gd name="connsiteY10" fmla="*/ 42332 h 975730"/>
              <a:gd name="connsiteX11" fmla="*/ 8779972 w 12166385"/>
              <a:gd name="connsiteY11" fmla="*/ 24682 h 975730"/>
              <a:gd name="connsiteX12" fmla="*/ 9229330 w 12166385"/>
              <a:gd name="connsiteY12" fmla="*/ 0 h 975730"/>
              <a:gd name="connsiteX13" fmla="*/ 12021482 w 12166385"/>
              <a:gd name="connsiteY13" fmla="*/ 968 h 975730"/>
              <a:gd name="connsiteX14" fmla="*/ 12166384 w 12166385"/>
              <a:gd name="connsiteY14" fmla="*/ 928113 h 975730"/>
              <a:gd name="connsiteX15" fmla="*/ 35185 w 12166385"/>
              <a:gd name="connsiteY15" fmla="*/ 975730 h 975730"/>
              <a:gd name="connsiteX16" fmla="*/ 26297 w 12166385"/>
              <a:gd name="connsiteY16" fmla="*/ 589774 h 975730"/>
              <a:gd name="connsiteX17" fmla="*/ 0 w 12166385"/>
              <a:gd name="connsiteY17" fmla="*/ 340192 h 975730"/>
              <a:gd name="connsiteX0" fmla="*/ 0 w 12166384"/>
              <a:gd name="connsiteY0" fmla="*/ 340192 h 975730"/>
              <a:gd name="connsiteX1" fmla="*/ 710097 w 12166384"/>
              <a:gd name="connsiteY1" fmla="*/ 567264 h 975730"/>
              <a:gd name="connsiteX2" fmla="*/ 1002582 w 12166384"/>
              <a:gd name="connsiteY2" fmla="*/ 742579 h 975730"/>
              <a:gd name="connsiteX3" fmla="*/ 1346811 w 12166384"/>
              <a:gd name="connsiteY3" fmla="*/ 829730 h 975730"/>
              <a:gd name="connsiteX4" fmla="*/ 1958056 w 12166384"/>
              <a:gd name="connsiteY4" fmla="*/ 846664 h 975730"/>
              <a:gd name="connsiteX5" fmla="*/ 2876358 w 12166384"/>
              <a:gd name="connsiteY5" fmla="*/ 814124 h 975730"/>
              <a:gd name="connsiteX6" fmla="*/ 3409352 w 12166384"/>
              <a:gd name="connsiteY6" fmla="*/ 785121 h 975730"/>
              <a:gd name="connsiteX7" fmla="*/ 3964755 w 12166384"/>
              <a:gd name="connsiteY7" fmla="*/ 485622 h 975730"/>
              <a:gd name="connsiteX8" fmla="*/ 5782255 w 12166384"/>
              <a:gd name="connsiteY8" fmla="*/ 209532 h 975730"/>
              <a:gd name="connsiteX9" fmla="*/ 6974759 w 12166384"/>
              <a:gd name="connsiteY9" fmla="*/ 66467 h 975730"/>
              <a:gd name="connsiteX10" fmla="*/ 7921945 w 12166384"/>
              <a:gd name="connsiteY10" fmla="*/ 42332 h 975730"/>
              <a:gd name="connsiteX11" fmla="*/ 8779972 w 12166384"/>
              <a:gd name="connsiteY11" fmla="*/ 24682 h 975730"/>
              <a:gd name="connsiteX12" fmla="*/ 9229330 w 12166384"/>
              <a:gd name="connsiteY12" fmla="*/ 0 h 975730"/>
              <a:gd name="connsiteX13" fmla="*/ 12143936 w 12166384"/>
              <a:gd name="connsiteY13" fmla="*/ 968 h 975730"/>
              <a:gd name="connsiteX14" fmla="*/ 12166384 w 12166384"/>
              <a:gd name="connsiteY14" fmla="*/ 928113 h 975730"/>
              <a:gd name="connsiteX15" fmla="*/ 35185 w 12166384"/>
              <a:gd name="connsiteY15" fmla="*/ 975730 h 975730"/>
              <a:gd name="connsiteX16" fmla="*/ 26297 w 12166384"/>
              <a:gd name="connsiteY16" fmla="*/ 589774 h 975730"/>
              <a:gd name="connsiteX17" fmla="*/ 0 w 12166384"/>
              <a:gd name="connsiteY17" fmla="*/ 340192 h 975730"/>
              <a:gd name="connsiteX0" fmla="*/ 0 w 12166384"/>
              <a:gd name="connsiteY0" fmla="*/ 340192 h 975730"/>
              <a:gd name="connsiteX1" fmla="*/ 710097 w 12166384"/>
              <a:gd name="connsiteY1" fmla="*/ 567264 h 975730"/>
              <a:gd name="connsiteX2" fmla="*/ 1002582 w 12166384"/>
              <a:gd name="connsiteY2" fmla="*/ 742579 h 975730"/>
              <a:gd name="connsiteX3" fmla="*/ 1346811 w 12166384"/>
              <a:gd name="connsiteY3" fmla="*/ 829730 h 975730"/>
              <a:gd name="connsiteX4" fmla="*/ 1958056 w 12166384"/>
              <a:gd name="connsiteY4" fmla="*/ 846664 h 975730"/>
              <a:gd name="connsiteX5" fmla="*/ 2876358 w 12166384"/>
              <a:gd name="connsiteY5" fmla="*/ 814124 h 975730"/>
              <a:gd name="connsiteX6" fmla="*/ 3409352 w 12166384"/>
              <a:gd name="connsiteY6" fmla="*/ 785121 h 975730"/>
              <a:gd name="connsiteX7" fmla="*/ 3964755 w 12166384"/>
              <a:gd name="connsiteY7" fmla="*/ 485622 h 975730"/>
              <a:gd name="connsiteX8" fmla="*/ 5793387 w 12166384"/>
              <a:gd name="connsiteY8" fmla="*/ 125992 h 975730"/>
              <a:gd name="connsiteX9" fmla="*/ 6974759 w 12166384"/>
              <a:gd name="connsiteY9" fmla="*/ 66467 h 975730"/>
              <a:gd name="connsiteX10" fmla="*/ 7921945 w 12166384"/>
              <a:gd name="connsiteY10" fmla="*/ 42332 h 975730"/>
              <a:gd name="connsiteX11" fmla="*/ 8779972 w 12166384"/>
              <a:gd name="connsiteY11" fmla="*/ 24682 h 975730"/>
              <a:gd name="connsiteX12" fmla="*/ 9229330 w 12166384"/>
              <a:gd name="connsiteY12" fmla="*/ 0 h 975730"/>
              <a:gd name="connsiteX13" fmla="*/ 12143936 w 12166384"/>
              <a:gd name="connsiteY13" fmla="*/ 968 h 975730"/>
              <a:gd name="connsiteX14" fmla="*/ 12166384 w 12166384"/>
              <a:gd name="connsiteY14" fmla="*/ 928113 h 975730"/>
              <a:gd name="connsiteX15" fmla="*/ 35185 w 12166384"/>
              <a:gd name="connsiteY15" fmla="*/ 975730 h 975730"/>
              <a:gd name="connsiteX16" fmla="*/ 26297 w 12166384"/>
              <a:gd name="connsiteY16" fmla="*/ 589774 h 975730"/>
              <a:gd name="connsiteX17" fmla="*/ 0 w 12166384"/>
              <a:gd name="connsiteY17" fmla="*/ 340192 h 975730"/>
              <a:gd name="connsiteX0" fmla="*/ 0 w 12166384"/>
              <a:gd name="connsiteY0" fmla="*/ 340192 h 975730"/>
              <a:gd name="connsiteX1" fmla="*/ 710097 w 12166384"/>
              <a:gd name="connsiteY1" fmla="*/ 567264 h 975730"/>
              <a:gd name="connsiteX2" fmla="*/ 1002582 w 12166384"/>
              <a:gd name="connsiteY2" fmla="*/ 742579 h 975730"/>
              <a:gd name="connsiteX3" fmla="*/ 1346811 w 12166384"/>
              <a:gd name="connsiteY3" fmla="*/ 829730 h 975730"/>
              <a:gd name="connsiteX4" fmla="*/ 1958056 w 12166384"/>
              <a:gd name="connsiteY4" fmla="*/ 846664 h 975730"/>
              <a:gd name="connsiteX5" fmla="*/ 2876358 w 12166384"/>
              <a:gd name="connsiteY5" fmla="*/ 814124 h 975730"/>
              <a:gd name="connsiteX6" fmla="*/ 3409352 w 12166384"/>
              <a:gd name="connsiteY6" fmla="*/ 785121 h 975730"/>
              <a:gd name="connsiteX7" fmla="*/ 4076078 w 12166384"/>
              <a:gd name="connsiteY7" fmla="*/ 219813 h 975730"/>
              <a:gd name="connsiteX8" fmla="*/ 5793387 w 12166384"/>
              <a:gd name="connsiteY8" fmla="*/ 125992 h 975730"/>
              <a:gd name="connsiteX9" fmla="*/ 6974759 w 12166384"/>
              <a:gd name="connsiteY9" fmla="*/ 66467 h 975730"/>
              <a:gd name="connsiteX10" fmla="*/ 7921945 w 12166384"/>
              <a:gd name="connsiteY10" fmla="*/ 42332 h 975730"/>
              <a:gd name="connsiteX11" fmla="*/ 8779972 w 12166384"/>
              <a:gd name="connsiteY11" fmla="*/ 24682 h 975730"/>
              <a:gd name="connsiteX12" fmla="*/ 9229330 w 12166384"/>
              <a:gd name="connsiteY12" fmla="*/ 0 h 975730"/>
              <a:gd name="connsiteX13" fmla="*/ 12143936 w 12166384"/>
              <a:gd name="connsiteY13" fmla="*/ 968 h 975730"/>
              <a:gd name="connsiteX14" fmla="*/ 12166384 w 12166384"/>
              <a:gd name="connsiteY14" fmla="*/ 928113 h 975730"/>
              <a:gd name="connsiteX15" fmla="*/ 35185 w 12166384"/>
              <a:gd name="connsiteY15" fmla="*/ 975730 h 975730"/>
              <a:gd name="connsiteX16" fmla="*/ 26297 w 12166384"/>
              <a:gd name="connsiteY16" fmla="*/ 589774 h 975730"/>
              <a:gd name="connsiteX17" fmla="*/ 0 w 12166384"/>
              <a:gd name="connsiteY17" fmla="*/ 340192 h 975730"/>
              <a:gd name="connsiteX0" fmla="*/ 0 w 12166384"/>
              <a:gd name="connsiteY0" fmla="*/ 340192 h 975730"/>
              <a:gd name="connsiteX1" fmla="*/ 710097 w 12166384"/>
              <a:gd name="connsiteY1" fmla="*/ 567264 h 975730"/>
              <a:gd name="connsiteX2" fmla="*/ 1002582 w 12166384"/>
              <a:gd name="connsiteY2" fmla="*/ 742579 h 975730"/>
              <a:gd name="connsiteX3" fmla="*/ 1346811 w 12166384"/>
              <a:gd name="connsiteY3" fmla="*/ 829730 h 975730"/>
              <a:gd name="connsiteX4" fmla="*/ 1958056 w 12166384"/>
              <a:gd name="connsiteY4" fmla="*/ 846664 h 975730"/>
              <a:gd name="connsiteX5" fmla="*/ 2876358 w 12166384"/>
              <a:gd name="connsiteY5" fmla="*/ 814124 h 975730"/>
              <a:gd name="connsiteX6" fmla="*/ 3409352 w 12166384"/>
              <a:gd name="connsiteY6" fmla="*/ 785121 h 975730"/>
              <a:gd name="connsiteX7" fmla="*/ 4076078 w 12166384"/>
              <a:gd name="connsiteY7" fmla="*/ 219813 h 975730"/>
              <a:gd name="connsiteX8" fmla="*/ 5804519 w 12166384"/>
              <a:gd name="connsiteY8" fmla="*/ 95614 h 975730"/>
              <a:gd name="connsiteX9" fmla="*/ 6974759 w 12166384"/>
              <a:gd name="connsiteY9" fmla="*/ 66467 h 975730"/>
              <a:gd name="connsiteX10" fmla="*/ 7921945 w 12166384"/>
              <a:gd name="connsiteY10" fmla="*/ 42332 h 975730"/>
              <a:gd name="connsiteX11" fmla="*/ 8779972 w 12166384"/>
              <a:gd name="connsiteY11" fmla="*/ 24682 h 975730"/>
              <a:gd name="connsiteX12" fmla="*/ 9229330 w 12166384"/>
              <a:gd name="connsiteY12" fmla="*/ 0 h 975730"/>
              <a:gd name="connsiteX13" fmla="*/ 12143936 w 12166384"/>
              <a:gd name="connsiteY13" fmla="*/ 968 h 975730"/>
              <a:gd name="connsiteX14" fmla="*/ 12166384 w 12166384"/>
              <a:gd name="connsiteY14" fmla="*/ 928113 h 975730"/>
              <a:gd name="connsiteX15" fmla="*/ 35185 w 12166384"/>
              <a:gd name="connsiteY15" fmla="*/ 975730 h 975730"/>
              <a:gd name="connsiteX16" fmla="*/ 26297 w 12166384"/>
              <a:gd name="connsiteY16" fmla="*/ 589774 h 975730"/>
              <a:gd name="connsiteX17" fmla="*/ 0 w 12166384"/>
              <a:gd name="connsiteY17" fmla="*/ 340192 h 975730"/>
              <a:gd name="connsiteX0" fmla="*/ 0 w 12166384"/>
              <a:gd name="connsiteY0" fmla="*/ 340192 h 975730"/>
              <a:gd name="connsiteX1" fmla="*/ 710097 w 12166384"/>
              <a:gd name="connsiteY1" fmla="*/ 567264 h 975730"/>
              <a:gd name="connsiteX2" fmla="*/ 1002582 w 12166384"/>
              <a:gd name="connsiteY2" fmla="*/ 742579 h 975730"/>
              <a:gd name="connsiteX3" fmla="*/ 1346811 w 12166384"/>
              <a:gd name="connsiteY3" fmla="*/ 829730 h 975730"/>
              <a:gd name="connsiteX4" fmla="*/ 1958056 w 12166384"/>
              <a:gd name="connsiteY4" fmla="*/ 846664 h 975730"/>
              <a:gd name="connsiteX5" fmla="*/ 2876358 w 12166384"/>
              <a:gd name="connsiteY5" fmla="*/ 814124 h 975730"/>
              <a:gd name="connsiteX6" fmla="*/ 3064255 w 12166384"/>
              <a:gd name="connsiteY6" fmla="*/ 245909 h 975730"/>
              <a:gd name="connsiteX7" fmla="*/ 4076078 w 12166384"/>
              <a:gd name="connsiteY7" fmla="*/ 219813 h 975730"/>
              <a:gd name="connsiteX8" fmla="*/ 5804519 w 12166384"/>
              <a:gd name="connsiteY8" fmla="*/ 95614 h 975730"/>
              <a:gd name="connsiteX9" fmla="*/ 6974759 w 12166384"/>
              <a:gd name="connsiteY9" fmla="*/ 66467 h 975730"/>
              <a:gd name="connsiteX10" fmla="*/ 7921945 w 12166384"/>
              <a:gd name="connsiteY10" fmla="*/ 42332 h 975730"/>
              <a:gd name="connsiteX11" fmla="*/ 8779972 w 12166384"/>
              <a:gd name="connsiteY11" fmla="*/ 24682 h 975730"/>
              <a:gd name="connsiteX12" fmla="*/ 9229330 w 12166384"/>
              <a:gd name="connsiteY12" fmla="*/ 0 h 975730"/>
              <a:gd name="connsiteX13" fmla="*/ 12143936 w 12166384"/>
              <a:gd name="connsiteY13" fmla="*/ 968 h 975730"/>
              <a:gd name="connsiteX14" fmla="*/ 12166384 w 12166384"/>
              <a:gd name="connsiteY14" fmla="*/ 928113 h 975730"/>
              <a:gd name="connsiteX15" fmla="*/ 35185 w 12166384"/>
              <a:gd name="connsiteY15" fmla="*/ 975730 h 975730"/>
              <a:gd name="connsiteX16" fmla="*/ 26297 w 12166384"/>
              <a:gd name="connsiteY16" fmla="*/ 589774 h 975730"/>
              <a:gd name="connsiteX17" fmla="*/ 0 w 12166384"/>
              <a:gd name="connsiteY17" fmla="*/ 340192 h 975730"/>
              <a:gd name="connsiteX0" fmla="*/ 0 w 12166384"/>
              <a:gd name="connsiteY0" fmla="*/ 353329 h 988867"/>
              <a:gd name="connsiteX1" fmla="*/ 710097 w 12166384"/>
              <a:gd name="connsiteY1" fmla="*/ 580401 h 988867"/>
              <a:gd name="connsiteX2" fmla="*/ 1002582 w 12166384"/>
              <a:gd name="connsiteY2" fmla="*/ 755716 h 988867"/>
              <a:gd name="connsiteX3" fmla="*/ 1346811 w 12166384"/>
              <a:gd name="connsiteY3" fmla="*/ 842867 h 988867"/>
              <a:gd name="connsiteX4" fmla="*/ 1958056 w 12166384"/>
              <a:gd name="connsiteY4" fmla="*/ 859801 h 988867"/>
              <a:gd name="connsiteX5" fmla="*/ 2876358 w 12166384"/>
              <a:gd name="connsiteY5" fmla="*/ 827261 h 988867"/>
              <a:gd name="connsiteX6" fmla="*/ 3064255 w 12166384"/>
              <a:gd name="connsiteY6" fmla="*/ 259046 h 988867"/>
              <a:gd name="connsiteX7" fmla="*/ 3875698 w 12166384"/>
              <a:gd name="connsiteY7" fmla="*/ 134221 h 988867"/>
              <a:gd name="connsiteX8" fmla="*/ 5804519 w 12166384"/>
              <a:gd name="connsiteY8" fmla="*/ 108751 h 988867"/>
              <a:gd name="connsiteX9" fmla="*/ 6974759 w 12166384"/>
              <a:gd name="connsiteY9" fmla="*/ 79604 h 988867"/>
              <a:gd name="connsiteX10" fmla="*/ 7921945 w 12166384"/>
              <a:gd name="connsiteY10" fmla="*/ 55469 h 988867"/>
              <a:gd name="connsiteX11" fmla="*/ 8779972 w 12166384"/>
              <a:gd name="connsiteY11" fmla="*/ 37819 h 988867"/>
              <a:gd name="connsiteX12" fmla="*/ 9229330 w 12166384"/>
              <a:gd name="connsiteY12" fmla="*/ 13137 h 988867"/>
              <a:gd name="connsiteX13" fmla="*/ 12143936 w 12166384"/>
              <a:gd name="connsiteY13" fmla="*/ 14105 h 988867"/>
              <a:gd name="connsiteX14" fmla="*/ 12166384 w 12166384"/>
              <a:gd name="connsiteY14" fmla="*/ 941250 h 988867"/>
              <a:gd name="connsiteX15" fmla="*/ 35185 w 12166384"/>
              <a:gd name="connsiteY15" fmla="*/ 988867 h 988867"/>
              <a:gd name="connsiteX16" fmla="*/ 26297 w 12166384"/>
              <a:gd name="connsiteY16" fmla="*/ 602911 h 988867"/>
              <a:gd name="connsiteX17" fmla="*/ 0 w 12166384"/>
              <a:gd name="connsiteY17" fmla="*/ 353329 h 988867"/>
              <a:gd name="connsiteX0" fmla="*/ 0 w 12166384"/>
              <a:gd name="connsiteY0" fmla="*/ 353329 h 988867"/>
              <a:gd name="connsiteX1" fmla="*/ 710097 w 12166384"/>
              <a:gd name="connsiteY1" fmla="*/ 580401 h 988867"/>
              <a:gd name="connsiteX2" fmla="*/ 1002582 w 12166384"/>
              <a:gd name="connsiteY2" fmla="*/ 755716 h 988867"/>
              <a:gd name="connsiteX3" fmla="*/ 1346811 w 12166384"/>
              <a:gd name="connsiteY3" fmla="*/ 842867 h 988867"/>
              <a:gd name="connsiteX4" fmla="*/ 1958056 w 12166384"/>
              <a:gd name="connsiteY4" fmla="*/ 859801 h 988867"/>
              <a:gd name="connsiteX5" fmla="*/ 2876358 w 12166384"/>
              <a:gd name="connsiteY5" fmla="*/ 827261 h 988867"/>
              <a:gd name="connsiteX6" fmla="*/ 2763687 w 12166384"/>
              <a:gd name="connsiteY6" fmla="*/ 175506 h 988867"/>
              <a:gd name="connsiteX7" fmla="*/ 3875698 w 12166384"/>
              <a:gd name="connsiteY7" fmla="*/ 134221 h 988867"/>
              <a:gd name="connsiteX8" fmla="*/ 5804519 w 12166384"/>
              <a:gd name="connsiteY8" fmla="*/ 108751 h 988867"/>
              <a:gd name="connsiteX9" fmla="*/ 6974759 w 12166384"/>
              <a:gd name="connsiteY9" fmla="*/ 79604 h 988867"/>
              <a:gd name="connsiteX10" fmla="*/ 7921945 w 12166384"/>
              <a:gd name="connsiteY10" fmla="*/ 55469 h 988867"/>
              <a:gd name="connsiteX11" fmla="*/ 8779972 w 12166384"/>
              <a:gd name="connsiteY11" fmla="*/ 37819 h 988867"/>
              <a:gd name="connsiteX12" fmla="*/ 9229330 w 12166384"/>
              <a:gd name="connsiteY12" fmla="*/ 13137 h 988867"/>
              <a:gd name="connsiteX13" fmla="*/ 12143936 w 12166384"/>
              <a:gd name="connsiteY13" fmla="*/ 14105 h 988867"/>
              <a:gd name="connsiteX14" fmla="*/ 12166384 w 12166384"/>
              <a:gd name="connsiteY14" fmla="*/ 941250 h 988867"/>
              <a:gd name="connsiteX15" fmla="*/ 35185 w 12166384"/>
              <a:gd name="connsiteY15" fmla="*/ 988867 h 988867"/>
              <a:gd name="connsiteX16" fmla="*/ 26297 w 12166384"/>
              <a:gd name="connsiteY16" fmla="*/ 602911 h 988867"/>
              <a:gd name="connsiteX17" fmla="*/ 0 w 12166384"/>
              <a:gd name="connsiteY17" fmla="*/ 353329 h 988867"/>
              <a:gd name="connsiteX0" fmla="*/ 0 w 12166384"/>
              <a:gd name="connsiteY0" fmla="*/ 353329 h 988867"/>
              <a:gd name="connsiteX1" fmla="*/ 710097 w 12166384"/>
              <a:gd name="connsiteY1" fmla="*/ 580401 h 988867"/>
              <a:gd name="connsiteX2" fmla="*/ 1002582 w 12166384"/>
              <a:gd name="connsiteY2" fmla="*/ 755716 h 988867"/>
              <a:gd name="connsiteX3" fmla="*/ 1346811 w 12166384"/>
              <a:gd name="connsiteY3" fmla="*/ 842867 h 988867"/>
              <a:gd name="connsiteX4" fmla="*/ 1958056 w 12166384"/>
              <a:gd name="connsiteY4" fmla="*/ 859801 h 988867"/>
              <a:gd name="connsiteX5" fmla="*/ 1941254 w 12166384"/>
              <a:gd name="connsiteY5" fmla="*/ 166536 h 988867"/>
              <a:gd name="connsiteX6" fmla="*/ 2763687 w 12166384"/>
              <a:gd name="connsiteY6" fmla="*/ 175506 h 988867"/>
              <a:gd name="connsiteX7" fmla="*/ 3875698 w 12166384"/>
              <a:gd name="connsiteY7" fmla="*/ 134221 h 988867"/>
              <a:gd name="connsiteX8" fmla="*/ 5804519 w 12166384"/>
              <a:gd name="connsiteY8" fmla="*/ 108751 h 988867"/>
              <a:gd name="connsiteX9" fmla="*/ 6974759 w 12166384"/>
              <a:gd name="connsiteY9" fmla="*/ 79604 h 988867"/>
              <a:gd name="connsiteX10" fmla="*/ 7921945 w 12166384"/>
              <a:gd name="connsiteY10" fmla="*/ 55469 h 988867"/>
              <a:gd name="connsiteX11" fmla="*/ 8779972 w 12166384"/>
              <a:gd name="connsiteY11" fmla="*/ 37819 h 988867"/>
              <a:gd name="connsiteX12" fmla="*/ 9229330 w 12166384"/>
              <a:gd name="connsiteY12" fmla="*/ 13137 h 988867"/>
              <a:gd name="connsiteX13" fmla="*/ 12143936 w 12166384"/>
              <a:gd name="connsiteY13" fmla="*/ 14105 h 988867"/>
              <a:gd name="connsiteX14" fmla="*/ 12166384 w 12166384"/>
              <a:gd name="connsiteY14" fmla="*/ 941250 h 988867"/>
              <a:gd name="connsiteX15" fmla="*/ 35185 w 12166384"/>
              <a:gd name="connsiteY15" fmla="*/ 988867 h 988867"/>
              <a:gd name="connsiteX16" fmla="*/ 26297 w 12166384"/>
              <a:gd name="connsiteY16" fmla="*/ 602911 h 988867"/>
              <a:gd name="connsiteX17" fmla="*/ 0 w 12166384"/>
              <a:gd name="connsiteY17" fmla="*/ 353329 h 988867"/>
              <a:gd name="connsiteX0" fmla="*/ 0 w 12166384"/>
              <a:gd name="connsiteY0" fmla="*/ 353329 h 988867"/>
              <a:gd name="connsiteX1" fmla="*/ 710097 w 12166384"/>
              <a:gd name="connsiteY1" fmla="*/ 580401 h 988867"/>
              <a:gd name="connsiteX2" fmla="*/ 1002582 w 12166384"/>
              <a:gd name="connsiteY2" fmla="*/ 755716 h 988867"/>
              <a:gd name="connsiteX3" fmla="*/ 1346811 w 12166384"/>
              <a:gd name="connsiteY3" fmla="*/ 842867 h 988867"/>
              <a:gd name="connsiteX4" fmla="*/ 1941254 w 12166384"/>
              <a:gd name="connsiteY4" fmla="*/ 166536 h 988867"/>
              <a:gd name="connsiteX5" fmla="*/ 2763687 w 12166384"/>
              <a:gd name="connsiteY5" fmla="*/ 175506 h 988867"/>
              <a:gd name="connsiteX6" fmla="*/ 3875698 w 12166384"/>
              <a:gd name="connsiteY6" fmla="*/ 134221 h 988867"/>
              <a:gd name="connsiteX7" fmla="*/ 5804519 w 12166384"/>
              <a:gd name="connsiteY7" fmla="*/ 108751 h 988867"/>
              <a:gd name="connsiteX8" fmla="*/ 6974759 w 12166384"/>
              <a:gd name="connsiteY8" fmla="*/ 79604 h 988867"/>
              <a:gd name="connsiteX9" fmla="*/ 7921945 w 12166384"/>
              <a:gd name="connsiteY9" fmla="*/ 55469 h 988867"/>
              <a:gd name="connsiteX10" fmla="*/ 8779972 w 12166384"/>
              <a:gd name="connsiteY10" fmla="*/ 37819 h 988867"/>
              <a:gd name="connsiteX11" fmla="*/ 9229330 w 12166384"/>
              <a:gd name="connsiteY11" fmla="*/ 13137 h 988867"/>
              <a:gd name="connsiteX12" fmla="*/ 12143936 w 12166384"/>
              <a:gd name="connsiteY12" fmla="*/ 14105 h 988867"/>
              <a:gd name="connsiteX13" fmla="*/ 12166384 w 12166384"/>
              <a:gd name="connsiteY13" fmla="*/ 941250 h 988867"/>
              <a:gd name="connsiteX14" fmla="*/ 35185 w 12166384"/>
              <a:gd name="connsiteY14" fmla="*/ 988867 h 988867"/>
              <a:gd name="connsiteX15" fmla="*/ 26297 w 12166384"/>
              <a:gd name="connsiteY15" fmla="*/ 602911 h 988867"/>
              <a:gd name="connsiteX16" fmla="*/ 0 w 12166384"/>
              <a:gd name="connsiteY16" fmla="*/ 353329 h 988867"/>
              <a:gd name="connsiteX0" fmla="*/ 0 w 12166384"/>
              <a:gd name="connsiteY0" fmla="*/ 353329 h 988867"/>
              <a:gd name="connsiteX1" fmla="*/ 710097 w 12166384"/>
              <a:gd name="connsiteY1" fmla="*/ 580401 h 988867"/>
              <a:gd name="connsiteX2" fmla="*/ 1002582 w 12166384"/>
              <a:gd name="connsiteY2" fmla="*/ 755716 h 988867"/>
              <a:gd name="connsiteX3" fmla="*/ 1346811 w 12166384"/>
              <a:gd name="connsiteY3" fmla="*/ 842867 h 988867"/>
              <a:gd name="connsiteX4" fmla="*/ 1885593 w 12166384"/>
              <a:gd name="connsiteY4" fmla="*/ 136158 h 988867"/>
              <a:gd name="connsiteX5" fmla="*/ 2763687 w 12166384"/>
              <a:gd name="connsiteY5" fmla="*/ 175506 h 988867"/>
              <a:gd name="connsiteX6" fmla="*/ 3875698 w 12166384"/>
              <a:gd name="connsiteY6" fmla="*/ 134221 h 988867"/>
              <a:gd name="connsiteX7" fmla="*/ 5804519 w 12166384"/>
              <a:gd name="connsiteY7" fmla="*/ 108751 h 988867"/>
              <a:gd name="connsiteX8" fmla="*/ 6974759 w 12166384"/>
              <a:gd name="connsiteY8" fmla="*/ 79604 h 988867"/>
              <a:gd name="connsiteX9" fmla="*/ 7921945 w 12166384"/>
              <a:gd name="connsiteY9" fmla="*/ 55469 h 988867"/>
              <a:gd name="connsiteX10" fmla="*/ 8779972 w 12166384"/>
              <a:gd name="connsiteY10" fmla="*/ 37819 h 988867"/>
              <a:gd name="connsiteX11" fmla="*/ 9229330 w 12166384"/>
              <a:gd name="connsiteY11" fmla="*/ 13137 h 988867"/>
              <a:gd name="connsiteX12" fmla="*/ 12143936 w 12166384"/>
              <a:gd name="connsiteY12" fmla="*/ 14105 h 988867"/>
              <a:gd name="connsiteX13" fmla="*/ 12166384 w 12166384"/>
              <a:gd name="connsiteY13" fmla="*/ 941250 h 988867"/>
              <a:gd name="connsiteX14" fmla="*/ 35185 w 12166384"/>
              <a:gd name="connsiteY14" fmla="*/ 988867 h 988867"/>
              <a:gd name="connsiteX15" fmla="*/ 26297 w 12166384"/>
              <a:gd name="connsiteY15" fmla="*/ 602911 h 988867"/>
              <a:gd name="connsiteX16" fmla="*/ 0 w 12166384"/>
              <a:gd name="connsiteY16" fmla="*/ 353329 h 988867"/>
              <a:gd name="connsiteX0" fmla="*/ 0 w 12166384"/>
              <a:gd name="connsiteY0" fmla="*/ 370589 h 1006127"/>
              <a:gd name="connsiteX1" fmla="*/ 710097 w 12166384"/>
              <a:gd name="connsiteY1" fmla="*/ 597661 h 1006127"/>
              <a:gd name="connsiteX2" fmla="*/ 1002582 w 12166384"/>
              <a:gd name="connsiteY2" fmla="*/ 772976 h 1006127"/>
              <a:gd name="connsiteX3" fmla="*/ 1346811 w 12166384"/>
              <a:gd name="connsiteY3" fmla="*/ 860127 h 1006127"/>
              <a:gd name="connsiteX4" fmla="*/ 1885593 w 12166384"/>
              <a:gd name="connsiteY4" fmla="*/ 153418 h 1006127"/>
              <a:gd name="connsiteX5" fmla="*/ 2763687 w 12166384"/>
              <a:gd name="connsiteY5" fmla="*/ 192766 h 1006127"/>
              <a:gd name="connsiteX6" fmla="*/ 3519468 w 12166384"/>
              <a:gd name="connsiteY6" fmla="*/ 128697 h 1006127"/>
              <a:gd name="connsiteX7" fmla="*/ 5804519 w 12166384"/>
              <a:gd name="connsiteY7" fmla="*/ 126011 h 1006127"/>
              <a:gd name="connsiteX8" fmla="*/ 6974759 w 12166384"/>
              <a:gd name="connsiteY8" fmla="*/ 96864 h 1006127"/>
              <a:gd name="connsiteX9" fmla="*/ 7921945 w 12166384"/>
              <a:gd name="connsiteY9" fmla="*/ 72729 h 1006127"/>
              <a:gd name="connsiteX10" fmla="*/ 8779972 w 12166384"/>
              <a:gd name="connsiteY10" fmla="*/ 55079 h 1006127"/>
              <a:gd name="connsiteX11" fmla="*/ 9229330 w 12166384"/>
              <a:gd name="connsiteY11" fmla="*/ 30397 h 1006127"/>
              <a:gd name="connsiteX12" fmla="*/ 12143936 w 12166384"/>
              <a:gd name="connsiteY12" fmla="*/ 31365 h 1006127"/>
              <a:gd name="connsiteX13" fmla="*/ 12166384 w 12166384"/>
              <a:gd name="connsiteY13" fmla="*/ 958510 h 1006127"/>
              <a:gd name="connsiteX14" fmla="*/ 35185 w 12166384"/>
              <a:gd name="connsiteY14" fmla="*/ 1006127 h 1006127"/>
              <a:gd name="connsiteX15" fmla="*/ 26297 w 12166384"/>
              <a:gd name="connsiteY15" fmla="*/ 620171 h 1006127"/>
              <a:gd name="connsiteX16" fmla="*/ 0 w 12166384"/>
              <a:gd name="connsiteY16" fmla="*/ 370589 h 1006127"/>
              <a:gd name="connsiteX0" fmla="*/ 0 w 12166384"/>
              <a:gd name="connsiteY0" fmla="*/ 400303 h 1035841"/>
              <a:gd name="connsiteX1" fmla="*/ 710097 w 12166384"/>
              <a:gd name="connsiteY1" fmla="*/ 627375 h 1035841"/>
              <a:gd name="connsiteX2" fmla="*/ 1002582 w 12166384"/>
              <a:gd name="connsiteY2" fmla="*/ 802690 h 1035841"/>
              <a:gd name="connsiteX3" fmla="*/ 1346811 w 12166384"/>
              <a:gd name="connsiteY3" fmla="*/ 889841 h 1035841"/>
              <a:gd name="connsiteX4" fmla="*/ 1885593 w 12166384"/>
              <a:gd name="connsiteY4" fmla="*/ 183132 h 1035841"/>
              <a:gd name="connsiteX5" fmla="*/ 2763687 w 12166384"/>
              <a:gd name="connsiteY5" fmla="*/ 222480 h 1035841"/>
              <a:gd name="connsiteX6" fmla="*/ 3486071 w 12166384"/>
              <a:gd name="connsiteY6" fmla="*/ 120438 h 1035841"/>
              <a:gd name="connsiteX7" fmla="*/ 5804519 w 12166384"/>
              <a:gd name="connsiteY7" fmla="*/ 155725 h 1035841"/>
              <a:gd name="connsiteX8" fmla="*/ 6974759 w 12166384"/>
              <a:gd name="connsiteY8" fmla="*/ 126578 h 1035841"/>
              <a:gd name="connsiteX9" fmla="*/ 7921945 w 12166384"/>
              <a:gd name="connsiteY9" fmla="*/ 102443 h 1035841"/>
              <a:gd name="connsiteX10" fmla="*/ 8779972 w 12166384"/>
              <a:gd name="connsiteY10" fmla="*/ 84793 h 1035841"/>
              <a:gd name="connsiteX11" fmla="*/ 9229330 w 12166384"/>
              <a:gd name="connsiteY11" fmla="*/ 60111 h 1035841"/>
              <a:gd name="connsiteX12" fmla="*/ 12143936 w 12166384"/>
              <a:gd name="connsiteY12" fmla="*/ 61079 h 1035841"/>
              <a:gd name="connsiteX13" fmla="*/ 12166384 w 12166384"/>
              <a:gd name="connsiteY13" fmla="*/ 988224 h 1035841"/>
              <a:gd name="connsiteX14" fmla="*/ 35185 w 12166384"/>
              <a:gd name="connsiteY14" fmla="*/ 1035841 h 1035841"/>
              <a:gd name="connsiteX15" fmla="*/ 26297 w 12166384"/>
              <a:gd name="connsiteY15" fmla="*/ 649885 h 1035841"/>
              <a:gd name="connsiteX16" fmla="*/ 0 w 12166384"/>
              <a:gd name="connsiteY16" fmla="*/ 400303 h 1035841"/>
              <a:gd name="connsiteX0" fmla="*/ 0 w 12166384"/>
              <a:gd name="connsiteY0" fmla="*/ 340192 h 975730"/>
              <a:gd name="connsiteX1" fmla="*/ 710097 w 12166384"/>
              <a:gd name="connsiteY1" fmla="*/ 567264 h 975730"/>
              <a:gd name="connsiteX2" fmla="*/ 1002582 w 12166384"/>
              <a:gd name="connsiteY2" fmla="*/ 742579 h 975730"/>
              <a:gd name="connsiteX3" fmla="*/ 1346811 w 12166384"/>
              <a:gd name="connsiteY3" fmla="*/ 829730 h 975730"/>
              <a:gd name="connsiteX4" fmla="*/ 1885593 w 12166384"/>
              <a:gd name="connsiteY4" fmla="*/ 123021 h 975730"/>
              <a:gd name="connsiteX5" fmla="*/ 2763687 w 12166384"/>
              <a:gd name="connsiteY5" fmla="*/ 162369 h 975730"/>
              <a:gd name="connsiteX6" fmla="*/ 3486071 w 12166384"/>
              <a:gd name="connsiteY6" fmla="*/ 60327 h 975730"/>
              <a:gd name="connsiteX7" fmla="*/ 5804519 w 12166384"/>
              <a:gd name="connsiteY7" fmla="*/ 95614 h 975730"/>
              <a:gd name="connsiteX8" fmla="*/ 6974759 w 12166384"/>
              <a:gd name="connsiteY8" fmla="*/ 66467 h 975730"/>
              <a:gd name="connsiteX9" fmla="*/ 7921945 w 12166384"/>
              <a:gd name="connsiteY9" fmla="*/ 42332 h 975730"/>
              <a:gd name="connsiteX10" fmla="*/ 8779972 w 12166384"/>
              <a:gd name="connsiteY10" fmla="*/ 24682 h 975730"/>
              <a:gd name="connsiteX11" fmla="*/ 9229330 w 12166384"/>
              <a:gd name="connsiteY11" fmla="*/ 0 h 975730"/>
              <a:gd name="connsiteX12" fmla="*/ 12143936 w 12166384"/>
              <a:gd name="connsiteY12" fmla="*/ 968 h 975730"/>
              <a:gd name="connsiteX13" fmla="*/ 12166384 w 12166384"/>
              <a:gd name="connsiteY13" fmla="*/ 928113 h 975730"/>
              <a:gd name="connsiteX14" fmla="*/ 35185 w 12166384"/>
              <a:gd name="connsiteY14" fmla="*/ 975730 h 975730"/>
              <a:gd name="connsiteX15" fmla="*/ 26297 w 12166384"/>
              <a:gd name="connsiteY15" fmla="*/ 589774 h 975730"/>
              <a:gd name="connsiteX16" fmla="*/ 0 w 12166384"/>
              <a:gd name="connsiteY16" fmla="*/ 340192 h 975730"/>
              <a:gd name="connsiteX0" fmla="*/ 0 w 12166384"/>
              <a:gd name="connsiteY0" fmla="*/ 340192 h 975730"/>
              <a:gd name="connsiteX1" fmla="*/ 710097 w 12166384"/>
              <a:gd name="connsiteY1" fmla="*/ 567264 h 975730"/>
              <a:gd name="connsiteX2" fmla="*/ 1002582 w 12166384"/>
              <a:gd name="connsiteY2" fmla="*/ 742579 h 975730"/>
              <a:gd name="connsiteX3" fmla="*/ 1346811 w 12166384"/>
              <a:gd name="connsiteY3" fmla="*/ 829730 h 975730"/>
              <a:gd name="connsiteX4" fmla="*/ 1885593 w 12166384"/>
              <a:gd name="connsiteY4" fmla="*/ 123021 h 975730"/>
              <a:gd name="connsiteX5" fmla="*/ 2763687 w 12166384"/>
              <a:gd name="connsiteY5" fmla="*/ 162369 h 975730"/>
              <a:gd name="connsiteX6" fmla="*/ 3486071 w 12166384"/>
              <a:gd name="connsiteY6" fmla="*/ 60327 h 975730"/>
              <a:gd name="connsiteX7" fmla="*/ 5804519 w 12166384"/>
              <a:gd name="connsiteY7" fmla="*/ 95614 h 975730"/>
              <a:gd name="connsiteX8" fmla="*/ 6974759 w 12166384"/>
              <a:gd name="connsiteY8" fmla="*/ 66467 h 975730"/>
              <a:gd name="connsiteX9" fmla="*/ 7921945 w 12166384"/>
              <a:gd name="connsiteY9" fmla="*/ 42332 h 975730"/>
              <a:gd name="connsiteX10" fmla="*/ 8779972 w 12166384"/>
              <a:gd name="connsiteY10" fmla="*/ 24682 h 975730"/>
              <a:gd name="connsiteX11" fmla="*/ 9229330 w 12166384"/>
              <a:gd name="connsiteY11" fmla="*/ 0 h 975730"/>
              <a:gd name="connsiteX12" fmla="*/ 12143936 w 12166384"/>
              <a:gd name="connsiteY12" fmla="*/ 968 h 975730"/>
              <a:gd name="connsiteX13" fmla="*/ 12166384 w 12166384"/>
              <a:gd name="connsiteY13" fmla="*/ 928113 h 975730"/>
              <a:gd name="connsiteX14" fmla="*/ 35185 w 12166384"/>
              <a:gd name="connsiteY14" fmla="*/ 975730 h 975730"/>
              <a:gd name="connsiteX15" fmla="*/ 26297 w 12166384"/>
              <a:gd name="connsiteY15" fmla="*/ 589774 h 975730"/>
              <a:gd name="connsiteX16" fmla="*/ 0 w 12166384"/>
              <a:gd name="connsiteY16" fmla="*/ 340192 h 975730"/>
              <a:gd name="connsiteX0" fmla="*/ 0 w 12166384"/>
              <a:gd name="connsiteY0" fmla="*/ 340192 h 975730"/>
              <a:gd name="connsiteX1" fmla="*/ 710097 w 12166384"/>
              <a:gd name="connsiteY1" fmla="*/ 567264 h 975730"/>
              <a:gd name="connsiteX2" fmla="*/ 1002582 w 12166384"/>
              <a:gd name="connsiteY2" fmla="*/ 742579 h 975730"/>
              <a:gd name="connsiteX3" fmla="*/ 1035109 w 12166384"/>
              <a:gd name="connsiteY3" fmla="*/ 450003 h 975730"/>
              <a:gd name="connsiteX4" fmla="*/ 1885593 w 12166384"/>
              <a:gd name="connsiteY4" fmla="*/ 123021 h 975730"/>
              <a:gd name="connsiteX5" fmla="*/ 2763687 w 12166384"/>
              <a:gd name="connsiteY5" fmla="*/ 162369 h 975730"/>
              <a:gd name="connsiteX6" fmla="*/ 3486071 w 12166384"/>
              <a:gd name="connsiteY6" fmla="*/ 60327 h 975730"/>
              <a:gd name="connsiteX7" fmla="*/ 5804519 w 12166384"/>
              <a:gd name="connsiteY7" fmla="*/ 95614 h 975730"/>
              <a:gd name="connsiteX8" fmla="*/ 6974759 w 12166384"/>
              <a:gd name="connsiteY8" fmla="*/ 66467 h 975730"/>
              <a:gd name="connsiteX9" fmla="*/ 7921945 w 12166384"/>
              <a:gd name="connsiteY9" fmla="*/ 42332 h 975730"/>
              <a:gd name="connsiteX10" fmla="*/ 8779972 w 12166384"/>
              <a:gd name="connsiteY10" fmla="*/ 24682 h 975730"/>
              <a:gd name="connsiteX11" fmla="*/ 9229330 w 12166384"/>
              <a:gd name="connsiteY11" fmla="*/ 0 h 975730"/>
              <a:gd name="connsiteX12" fmla="*/ 12143936 w 12166384"/>
              <a:gd name="connsiteY12" fmla="*/ 968 h 975730"/>
              <a:gd name="connsiteX13" fmla="*/ 12166384 w 12166384"/>
              <a:gd name="connsiteY13" fmla="*/ 928113 h 975730"/>
              <a:gd name="connsiteX14" fmla="*/ 35185 w 12166384"/>
              <a:gd name="connsiteY14" fmla="*/ 975730 h 975730"/>
              <a:gd name="connsiteX15" fmla="*/ 26297 w 12166384"/>
              <a:gd name="connsiteY15" fmla="*/ 589774 h 975730"/>
              <a:gd name="connsiteX16" fmla="*/ 0 w 12166384"/>
              <a:gd name="connsiteY16" fmla="*/ 340192 h 975730"/>
              <a:gd name="connsiteX0" fmla="*/ 0 w 12166384"/>
              <a:gd name="connsiteY0" fmla="*/ 340192 h 975730"/>
              <a:gd name="connsiteX1" fmla="*/ 710097 w 12166384"/>
              <a:gd name="connsiteY1" fmla="*/ 567264 h 975730"/>
              <a:gd name="connsiteX2" fmla="*/ 1035109 w 12166384"/>
              <a:gd name="connsiteY2" fmla="*/ 450003 h 975730"/>
              <a:gd name="connsiteX3" fmla="*/ 1885593 w 12166384"/>
              <a:gd name="connsiteY3" fmla="*/ 123021 h 975730"/>
              <a:gd name="connsiteX4" fmla="*/ 2763687 w 12166384"/>
              <a:gd name="connsiteY4" fmla="*/ 162369 h 975730"/>
              <a:gd name="connsiteX5" fmla="*/ 3486071 w 12166384"/>
              <a:gd name="connsiteY5" fmla="*/ 60327 h 975730"/>
              <a:gd name="connsiteX6" fmla="*/ 5804519 w 12166384"/>
              <a:gd name="connsiteY6" fmla="*/ 95614 h 975730"/>
              <a:gd name="connsiteX7" fmla="*/ 6974759 w 12166384"/>
              <a:gd name="connsiteY7" fmla="*/ 66467 h 975730"/>
              <a:gd name="connsiteX8" fmla="*/ 7921945 w 12166384"/>
              <a:gd name="connsiteY8" fmla="*/ 42332 h 975730"/>
              <a:gd name="connsiteX9" fmla="*/ 8779972 w 12166384"/>
              <a:gd name="connsiteY9" fmla="*/ 24682 h 975730"/>
              <a:gd name="connsiteX10" fmla="*/ 9229330 w 12166384"/>
              <a:gd name="connsiteY10" fmla="*/ 0 h 975730"/>
              <a:gd name="connsiteX11" fmla="*/ 12143936 w 12166384"/>
              <a:gd name="connsiteY11" fmla="*/ 968 h 975730"/>
              <a:gd name="connsiteX12" fmla="*/ 12166384 w 12166384"/>
              <a:gd name="connsiteY12" fmla="*/ 928113 h 975730"/>
              <a:gd name="connsiteX13" fmla="*/ 35185 w 12166384"/>
              <a:gd name="connsiteY13" fmla="*/ 975730 h 975730"/>
              <a:gd name="connsiteX14" fmla="*/ 26297 w 12166384"/>
              <a:gd name="connsiteY14" fmla="*/ 589774 h 975730"/>
              <a:gd name="connsiteX15" fmla="*/ 0 w 12166384"/>
              <a:gd name="connsiteY15" fmla="*/ 340192 h 975730"/>
              <a:gd name="connsiteX0" fmla="*/ 0 w 12156007"/>
              <a:gd name="connsiteY0" fmla="*/ 35793 h 975730"/>
              <a:gd name="connsiteX1" fmla="*/ 699720 w 12156007"/>
              <a:gd name="connsiteY1" fmla="*/ 567264 h 975730"/>
              <a:gd name="connsiteX2" fmla="*/ 1024732 w 12156007"/>
              <a:gd name="connsiteY2" fmla="*/ 450003 h 975730"/>
              <a:gd name="connsiteX3" fmla="*/ 1875216 w 12156007"/>
              <a:gd name="connsiteY3" fmla="*/ 123021 h 975730"/>
              <a:gd name="connsiteX4" fmla="*/ 2753310 w 12156007"/>
              <a:gd name="connsiteY4" fmla="*/ 162369 h 975730"/>
              <a:gd name="connsiteX5" fmla="*/ 3475694 w 12156007"/>
              <a:gd name="connsiteY5" fmla="*/ 60327 h 975730"/>
              <a:gd name="connsiteX6" fmla="*/ 5794142 w 12156007"/>
              <a:gd name="connsiteY6" fmla="*/ 95614 h 975730"/>
              <a:gd name="connsiteX7" fmla="*/ 6964382 w 12156007"/>
              <a:gd name="connsiteY7" fmla="*/ 66467 h 975730"/>
              <a:gd name="connsiteX8" fmla="*/ 7911568 w 12156007"/>
              <a:gd name="connsiteY8" fmla="*/ 42332 h 975730"/>
              <a:gd name="connsiteX9" fmla="*/ 8769595 w 12156007"/>
              <a:gd name="connsiteY9" fmla="*/ 24682 h 975730"/>
              <a:gd name="connsiteX10" fmla="*/ 9218953 w 12156007"/>
              <a:gd name="connsiteY10" fmla="*/ 0 h 975730"/>
              <a:gd name="connsiteX11" fmla="*/ 12133559 w 12156007"/>
              <a:gd name="connsiteY11" fmla="*/ 968 h 975730"/>
              <a:gd name="connsiteX12" fmla="*/ 12156007 w 12156007"/>
              <a:gd name="connsiteY12" fmla="*/ 928113 h 975730"/>
              <a:gd name="connsiteX13" fmla="*/ 24808 w 12156007"/>
              <a:gd name="connsiteY13" fmla="*/ 975730 h 975730"/>
              <a:gd name="connsiteX14" fmla="*/ 15920 w 12156007"/>
              <a:gd name="connsiteY14" fmla="*/ 589774 h 975730"/>
              <a:gd name="connsiteX15" fmla="*/ 0 w 12156007"/>
              <a:gd name="connsiteY15" fmla="*/ 35793 h 975730"/>
              <a:gd name="connsiteX0" fmla="*/ 0 w 12156007"/>
              <a:gd name="connsiteY0" fmla="*/ 35793 h 975730"/>
              <a:gd name="connsiteX1" fmla="*/ 844999 w 12156007"/>
              <a:gd name="connsiteY1" fmla="*/ 135442 h 975730"/>
              <a:gd name="connsiteX2" fmla="*/ 1024732 w 12156007"/>
              <a:gd name="connsiteY2" fmla="*/ 450003 h 975730"/>
              <a:gd name="connsiteX3" fmla="*/ 1875216 w 12156007"/>
              <a:gd name="connsiteY3" fmla="*/ 123021 h 975730"/>
              <a:gd name="connsiteX4" fmla="*/ 2753310 w 12156007"/>
              <a:gd name="connsiteY4" fmla="*/ 162369 h 975730"/>
              <a:gd name="connsiteX5" fmla="*/ 3475694 w 12156007"/>
              <a:gd name="connsiteY5" fmla="*/ 60327 h 975730"/>
              <a:gd name="connsiteX6" fmla="*/ 5794142 w 12156007"/>
              <a:gd name="connsiteY6" fmla="*/ 95614 h 975730"/>
              <a:gd name="connsiteX7" fmla="*/ 6964382 w 12156007"/>
              <a:gd name="connsiteY7" fmla="*/ 66467 h 975730"/>
              <a:gd name="connsiteX8" fmla="*/ 7911568 w 12156007"/>
              <a:gd name="connsiteY8" fmla="*/ 42332 h 975730"/>
              <a:gd name="connsiteX9" fmla="*/ 8769595 w 12156007"/>
              <a:gd name="connsiteY9" fmla="*/ 24682 h 975730"/>
              <a:gd name="connsiteX10" fmla="*/ 9218953 w 12156007"/>
              <a:gd name="connsiteY10" fmla="*/ 0 h 975730"/>
              <a:gd name="connsiteX11" fmla="*/ 12133559 w 12156007"/>
              <a:gd name="connsiteY11" fmla="*/ 968 h 975730"/>
              <a:gd name="connsiteX12" fmla="*/ 12156007 w 12156007"/>
              <a:gd name="connsiteY12" fmla="*/ 928113 h 975730"/>
              <a:gd name="connsiteX13" fmla="*/ 24808 w 12156007"/>
              <a:gd name="connsiteY13" fmla="*/ 975730 h 975730"/>
              <a:gd name="connsiteX14" fmla="*/ 15920 w 12156007"/>
              <a:gd name="connsiteY14" fmla="*/ 589774 h 975730"/>
              <a:gd name="connsiteX15" fmla="*/ 0 w 12156007"/>
              <a:gd name="connsiteY15" fmla="*/ 35793 h 975730"/>
              <a:gd name="connsiteX0" fmla="*/ 0 w 12156007"/>
              <a:gd name="connsiteY0" fmla="*/ 35793 h 975730"/>
              <a:gd name="connsiteX1" fmla="*/ 844999 w 12156007"/>
              <a:gd name="connsiteY1" fmla="*/ 135442 h 975730"/>
              <a:gd name="connsiteX2" fmla="*/ 1875216 w 12156007"/>
              <a:gd name="connsiteY2" fmla="*/ 123021 h 975730"/>
              <a:gd name="connsiteX3" fmla="*/ 2753310 w 12156007"/>
              <a:gd name="connsiteY3" fmla="*/ 162369 h 975730"/>
              <a:gd name="connsiteX4" fmla="*/ 3475694 w 12156007"/>
              <a:gd name="connsiteY4" fmla="*/ 60327 h 975730"/>
              <a:gd name="connsiteX5" fmla="*/ 5794142 w 12156007"/>
              <a:gd name="connsiteY5" fmla="*/ 95614 h 975730"/>
              <a:gd name="connsiteX6" fmla="*/ 6964382 w 12156007"/>
              <a:gd name="connsiteY6" fmla="*/ 66467 h 975730"/>
              <a:gd name="connsiteX7" fmla="*/ 7911568 w 12156007"/>
              <a:gd name="connsiteY7" fmla="*/ 42332 h 975730"/>
              <a:gd name="connsiteX8" fmla="*/ 8769595 w 12156007"/>
              <a:gd name="connsiteY8" fmla="*/ 24682 h 975730"/>
              <a:gd name="connsiteX9" fmla="*/ 9218953 w 12156007"/>
              <a:gd name="connsiteY9" fmla="*/ 0 h 975730"/>
              <a:gd name="connsiteX10" fmla="*/ 12133559 w 12156007"/>
              <a:gd name="connsiteY10" fmla="*/ 968 h 975730"/>
              <a:gd name="connsiteX11" fmla="*/ 12156007 w 12156007"/>
              <a:gd name="connsiteY11" fmla="*/ 928113 h 975730"/>
              <a:gd name="connsiteX12" fmla="*/ 24808 w 12156007"/>
              <a:gd name="connsiteY12" fmla="*/ 975730 h 975730"/>
              <a:gd name="connsiteX13" fmla="*/ 15920 w 12156007"/>
              <a:gd name="connsiteY13" fmla="*/ 589774 h 975730"/>
              <a:gd name="connsiteX14" fmla="*/ 0 w 12156007"/>
              <a:gd name="connsiteY14" fmla="*/ 35793 h 97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56007" h="975730">
                <a:moveTo>
                  <a:pt x="0" y="35793"/>
                </a:moveTo>
                <a:cubicBezTo>
                  <a:pt x="44436" y="85014"/>
                  <a:pt x="532463" y="120904"/>
                  <a:pt x="844999" y="135442"/>
                </a:cubicBezTo>
                <a:cubicBezTo>
                  <a:pt x="1157535" y="149980"/>
                  <a:pt x="1557164" y="118533"/>
                  <a:pt x="1875216" y="123021"/>
                </a:cubicBezTo>
                <a:cubicBezTo>
                  <a:pt x="2193268" y="127509"/>
                  <a:pt x="2512515" y="196383"/>
                  <a:pt x="2753310" y="162369"/>
                </a:cubicBezTo>
                <a:lnTo>
                  <a:pt x="3475694" y="60327"/>
                </a:lnTo>
                <a:cubicBezTo>
                  <a:pt x="3716489" y="26313"/>
                  <a:pt x="5212694" y="94591"/>
                  <a:pt x="5794142" y="95614"/>
                </a:cubicBezTo>
                <a:cubicBezTo>
                  <a:pt x="6292098" y="-16015"/>
                  <a:pt x="6634215" y="149888"/>
                  <a:pt x="6964382" y="66467"/>
                </a:cubicBezTo>
                <a:lnTo>
                  <a:pt x="7911568" y="42332"/>
                </a:lnTo>
                <a:cubicBezTo>
                  <a:pt x="8064477" y="42918"/>
                  <a:pt x="8541793" y="35971"/>
                  <a:pt x="8769595" y="24682"/>
                </a:cubicBezTo>
                <a:lnTo>
                  <a:pt x="9218953" y="0"/>
                </a:lnTo>
                <a:lnTo>
                  <a:pt x="12133559" y="968"/>
                </a:lnTo>
                <a:lnTo>
                  <a:pt x="12156007" y="928113"/>
                </a:lnTo>
                <a:lnTo>
                  <a:pt x="24808" y="975730"/>
                </a:lnTo>
                <a:lnTo>
                  <a:pt x="15920" y="589774"/>
                </a:lnTo>
                <a:cubicBezTo>
                  <a:pt x="7154" y="506580"/>
                  <a:pt x="8766" y="118987"/>
                  <a:pt x="0" y="35793"/>
                </a:cubicBezTo>
                <a:close/>
              </a:path>
            </a:pathLst>
          </a:custGeom>
          <a:solidFill>
            <a:srgbClr val="008000"/>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defTabSz="609585"/>
            <a:endParaRPr lang="en-US" sz="2400">
              <a:solidFill>
                <a:prstClr val="black"/>
              </a:solidFill>
            </a:endParaRPr>
          </a:p>
        </p:txBody>
      </p:sp>
      <p:sp>
        <p:nvSpPr>
          <p:cNvPr id="95" name="Rectangle 94"/>
          <p:cNvSpPr/>
          <p:nvPr/>
        </p:nvSpPr>
        <p:spPr>
          <a:xfrm>
            <a:off x="5533726" y="1535102"/>
            <a:ext cx="219455" cy="240924"/>
          </a:xfrm>
          <a:prstGeom prst="rect">
            <a:avLst/>
          </a:prstGeom>
          <a:pattFill prst="wdDnDiag">
            <a:fgClr>
              <a:schemeClr val="bg1"/>
            </a:fgClr>
            <a:bgClr>
              <a:schemeClr val="tx1">
                <a:lumMod val="50000"/>
              </a:schemeClr>
            </a:bgClr>
          </a:pattFill>
          <a:ln w="127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ln w="3175" cmpd="sng">
                <a:noFill/>
              </a:ln>
              <a:solidFill>
                <a:prstClr val="white"/>
              </a:solidFill>
            </a:endParaRPr>
          </a:p>
        </p:txBody>
      </p:sp>
      <p:cxnSp>
        <p:nvCxnSpPr>
          <p:cNvPr id="106" name="Straight Connector 105"/>
          <p:cNvCxnSpPr>
            <a:endCxn id="171" idx="2"/>
          </p:cNvCxnSpPr>
          <p:nvPr/>
        </p:nvCxnSpPr>
        <p:spPr>
          <a:xfrm flipH="1">
            <a:off x="3555901" y="1450394"/>
            <a:ext cx="2036403" cy="27324"/>
          </a:xfrm>
          <a:prstGeom prst="line">
            <a:avLst/>
          </a:prstGeom>
          <a:ln w="19050" cmpd="sng">
            <a:solidFill>
              <a:srgbClr val="0000FF"/>
            </a:solidFill>
          </a:ln>
        </p:spPr>
        <p:style>
          <a:lnRef idx="2">
            <a:schemeClr val="accent1"/>
          </a:lnRef>
          <a:fillRef idx="0">
            <a:schemeClr val="accent1"/>
          </a:fillRef>
          <a:effectRef idx="1">
            <a:schemeClr val="accent1"/>
          </a:effectRef>
          <a:fontRef idx="minor">
            <a:schemeClr val="tx1"/>
          </a:fontRef>
        </p:style>
      </p:cxnSp>
      <p:pic>
        <p:nvPicPr>
          <p:cNvPr id="107" name="Picture 106"/>
          <p:cNvPicPr>
            <a:picLocks noChangeAspect="1"/>
          </p:cNvPicPr>
          <p:nvPr/>
        </p:nvPicPr>
        <p:blipFill>
          <a:blip r:embed="rId4"/>
          <a:stretch>
            <a:fillRect/>
          </a:stretch>
        </p:blipFill>
        <p:spPr>
          <a:xfrm>
            <a:off x="11002321" y="-11480"/>
            <a:ext cx="914393" cy="685795"/>
          </a:xfrm>
          <a:prstGeom prst="rect">
            <a:avLst/>
          </a:prstGeom>
          <a:solidFill>
            <a:schemeClr val="tx2">
              <a:lumMod val="40000"/>
              <a:lumOff val="60000"/>
            </a:schemeClr>
          </a:solidFill>
          <a:ln>
            <a:solidFill>
              <a:srgbClr val="FFFFFF"/>
            </a:solidFill>
          </a:ln>
        </p:spPr>
      </p:pic>
      <p:pic>
        <p:nvPicPr>
          <p:cNvPr id="108" name="Picture 10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24016" y="179506"/>
            <a:ext cx="1750577" cy="930356"/>
          </a:xfrm>
          <a:prstGeom prst="rect">
            <a:avLst/>
          </a:prstGeom>
          <a:ln>
            <a:noFill/>
          </a:ln>
        </p:spPr>
      </p:pic>
      <p:cxnSp>
        <p:nvCxnSpPr>
          <p:cNvPr id="109" name="Straight Connector 108"/>
          <p:cNvCxnSpPr/>
          <p:nvPr/>
        </p:nvCxnSpPr>
        <p:spPr>
          <a:xfrm flipH="1" flipV="1">
            <a:off x="5368740" y="1152526"/>
            <a:ext cx="321733" cy="317500"/>
          </a:xfrm>
          <a:prstGeom prst="line">
            <a:avLst/>
          </a:prstGeom>
          <a:ln w="19050" cmpd="sng">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flipV="1">
            <a:off x="5684634" y="1140645"/>
            <a:ext cx="321505" cy="313267"/>
          </a:xfrm>
          <a:prstGeom prst="line">
            <a:avLst/>
          </a:prstGeom>
          <a:ln w="19050" cmpd="sng">
            <a:solidFill>
              <a:srgbClr val="FFFF00"/>
            </a:solidFill>
          </a:ln>
        </p:spPr>
        <p:style>
          <a:lnRef idx="2">
            <a:schemeClr val="accent1"/>
          </a:lnRef>
          <a:fillRef idx="0">
            <a:schemeClr val="accent1"/>
          </a:fillRef>
          <a:effectRef idx="1">
            <a:schemeClr val="accent1"/>
          </a:effectRef>
          <a:fontRef idx="minor">
            <a:schemeClr val="tx1"/>
          </a:fontRef>
        </p:style>
      </p:cxnSp>
      <p:sp>
        <p:nvSpPr>
          <p:cNvPr id="111" name="Summing Junction 110"/>
          <p:cNvSpPr>
            <a:spLocks/>
          </p:cNvSpPr>
          <p:nvPr/>
        </p:nvSpPr>
        <p:spPr>
          <a:xfrm>
            <a:off x="5415853" y="1214849"/>
            <a:ext cx="182879" cy="173736"/>
          </a:xfrm>
          <a:prstGeom prst="flowChartSummingJunction">
            <a:avLst/>
          </a:prstGeom>
          <a:solidFill>
            <a:srgbClr val="FF008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12" name="Summing Junction 111"/>
          <p:cNvSpPr>
            <a:spLocks/>
          </p:cNvSpPr>
          <p:nvPr/>
        </p:nvSpPr>
        <p:spPr>
          <a:xfrm>
            <a:off x="5750447" y="1214059"/>
            <a:ext cx="182876" cy="173735"/>
          </a:xfrm>
          <a:prstGeom prst="flowChartSummingJunction">
            <a:avLst/>
          </a:prstGeom>
          <a:solidFill>
            <a:srgbClr val="00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cxnSp>
        <p:nvCxnSpPr>
          <p:cNvPr id="113" name="Straight Connector 112"/>
          <p:cNvCxnSpPr>
            <a:stCxn id="123" idx="3"/>
          </p:cNvCxnSpPr>
          <p:nvPr/>
        </p:nvCxnSpPr>
        <p:spPr>
          <a:xfrm>
            <a:off x="8275089" y="1154641"/>
            <a:ext cx="3142712" cy="2744"/>
          </a:xfrm>
          <a:prstGeom prst="line">
            <a:avLst/>
          </a:prstGeom>
          <a:ln w="19050" cmpd="sng">
            <a:solidFill>
              <a:srgbClr val="00FF00"/>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H="1">
            <a:off x="9860867" y="362675"/>
            <a:ext cx="2548" cy="778659"/>
          </a:xfrm>
          <a:prstGeom prst="line">
            <a:avLst/>
          </a:prstGeom>
          <a:ln w="19050" cmpd="sng">
            <a:solidFill>
              <a:srgbClr val="00FF00"/>
            </a:solidFill>
            <a:prstDash val="sysDash"/>
          </a:ln>
        </p:spPr>
        <p:style>
          <a:lnRef idx="2">
            <a:schemeClr val="accent1"/>
          </a:lnRef>
          <a:fillRef idx="0">
            <a:schemeClr val="accent1"/>
          </a:fillRef>
          <a:effectRef idx="1">
            <a:schemeClr val="accent1"/>
          </a:effectRef>
          <a:fontRef idx="minor">
            <a:schemeClr val="tx1"/>
          </a:fontRef>
        </p:style>
      </p:cxnSp>
      <p:sp>
        <p:nvSpPr>
          <p:cNvPr id="115" name="TextBox 114"/>
          <p:cNvSpPr txBox="1"/>
          <p:nvPr/>
        </p:nvSpPr>
        <p:spPr>
          <a:xfrm>
            <a:off x="9351032" y="1105873"/>
            <a:ext cx="1579629" cy="379656"/>
          </a:xfrm>
          <a:prstGeom prst="rect">
            <a:avLst/>
          </a:prstGeom>
          <a:noFill/>
        </p:spPr>
        <p:txBody>
          <a:bodyPr wrap="square" rtlCol="0">
            <a:spAutoFit/>
          </a:bodyPr>
          <a:lstStyle/>
          <a:p>
            <a:pPr algn="ctr" defTabSz="609585"/>
            <a:r>
              <a:rPr lang="en-US" sz="1867" dirty="0">
                <a:solidFill>
                  <a:srgbClr val="FFFFFF"/>
                </a:solidFill>
              </a:rPr>
              <a:t>Solar Farm</a:t>
            </a:r>
          </a:p>
        </p:txBody>
      </p:sp>
      <p:sp>
        <p:nvSpPr>
          <p:cNvPr id="116" name="TextBox 115"/>
          <p:cNvSpPr txBox="1"/>
          <p:nvPr/>
        </p:nvSpPr>
        <p:spPr>
          <a:xfrm>
            <a:off x="6822069" y="1351870"/>
            <a:ext cx="2039279" cy="379656"/>
          </a:xfrm>
          <a:prstGeom prst="rect">
            <a:avLst/>
          </a:prstGeom>
          <a:noFill/>
        </p:spPr>
        <p:txBody>
          <a:bodyPr wrap="square" rtlCol="0">
            <a:spAutoFit/>
          </a:bodyPr>
          <a:lstStyle/>
          <a:p>
            <a:pPr algn="ctr" defTabSz="609585"/>
            <a:r>
              <a:rPr lang="en-US" sz="1867" dirty="0">
                <a:solidFill>
                  <a:srgbClr val="FFFFFF"/>
                </a:solidFill>
              </a:rPr>
              <a:t>PEM </a:t>
            </a:r>
            <a:r>
              <a:rPr lang="en-US" sz="1867" dirty="0" err="1">
                <a:solidFill>
                  <a:srgbClr val="FFFFFF"/>
                </a:solidFill>
              </a:rPr>
              <a:t>Electrolyzer</a:t>
            </a:r>
            <a:endParaRPr lang="en-US" sz="1867" dirty="0">
              <a:solidFill>
                <a:srgbClr val="FFFFFF"/>
              </a:solidFill>
            </a:endParaRPr>
          </a:p>
        </p:txBody>
      </p:sp>
      <p:sp>
        <p:nvSpPr>
          <p:cNvPr id="117" name="TextBox 116"/>
          <p:cNvSpPr txBox="1"/>
          <p:nvPr/>
        </p:nvSpPr>
        <p:spPr>
          <a:xfrm>
            <a:off x="5864521" y="727787"/>
            <a:ext cx="585363" cy="420564"/>
          </a:xfrm>
          <a:prstGeom prst="rect">
            <a:avLst/>
          </a:prstGeom>
          <a:noFill/>
        </p:spPr>
        <p:txBody>
          <a:bodyPr wrap="square" rtlCol="0">
            <a:spAutoFit/>
          </a:bodyPr>
          <a:lstStyle/>
          <a:p>
            <a:pPr algn="ctr" defTabSz="609585"/>
            <a:r>
              <a:rPr lang="en-US" sz="2133" dirty="0">
                <a:solidFill>
                  <a:srgbClr val="FFFFFF"/>
                </a:solidFill>
              </a:rPr>
              <a:t>In</a:t>
            </a:r>
          </a:p>
        </p:txBody>
      </p:sp>
      <p:sp>
        <p:nvSpPr>
          <p:cNvPr id="118" name="TextBox 117"/>
          <p:cNvSpPr txBox="1"/>
          <p:nvPr/>
        </p:nvSpPr>
        <p:spPr>
          <a:xfrm>
            <a:off x="4857193" y="727788"/>
            <a:ext cx="706729" cy="420564"/>
          </a:xfrm>
          <a:prstGeom prst="rect">
            <a:avLst/>
          </a:prstGeom>
          <a:noFill/>
        </p:spPr>
        <p:txBody>
          <a:bodyPr wrap="square" rtlCol="0">
            <a:spAutoFit/>
          </a:bodyPr>
          <a:lstStyle/>
          <a:p>
            <a:pPr algn="ctr" defTabSz="609585"/>
            <a:r>
              <a:rPr lang="en-US" sz="2133" dirty="0">
                <a:solidFill>
                  <a:srgbClr val="FFFFFF"/>
                </a:solidFill>
              </a:rPr>
              <a:t>Out</a:t>
            </a:r>
          </a:p>
        </p:txBody>
      </p:sp>
      <p:cxnSp>
        <p:nvCxnSpPr>
          <p:cNvPr id="120" name="Straight Connector 119"/>
          <p:cNvCxnSpPr/>
          <p:nvPr/>
        </p:nvCxnSpPr>
        <p:spPr>
          <a:xfrm>
            <a:off x="2195690" y="292407"/>
            <a:ext cx="8478637" cy="18581"/>
          </a:xfrm>
          <a:prstGeom prst="line">
            <a:avLst/>
          </a:prstGeom>
          <a:ln w="19050" cmpd="sng">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121" name="Rectangle 120"/>
          <p:cNvSpPr/>
          <p:nvPr/>
        </p:nvSpPr>
        <p:spPr>
          <a:xfrm>
            <a:off x="7672663" y="958439"/>
            <a:ext cx="301213" cy="394456"/>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ln>
                <a:solidFill>
                  <a:srgbClr val="000000"/>
                </a:solidFill>
              </a:ln>
              <a:solidFill>
                <a:prstClr val="white"/>
              </a:solidFill>
            </a:endParaRPr>
          </a:p>
        </p:txBody>
      </p:sp>
      <p:sp>
        <p:nvSpPr>
          <p:cNvPr id="123" name="Rectangle 122"/>
          <p:cNvSpPr/>
          <p:nvPr/>
        </p:nvSpPr>
        <p:spPr>
          <a:xfrm>
            <a:off x="7973876" y="957413"/>
            <a:ext cx="301213" cy="394456"/>
          </a:xfrm>
          <a:prstGeom prst="rect">
            <a:avLst/>
          </a:prstGeom>
          <a:solidFill>
            <a:srgbClr val="00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cxnSp>
        <p:nvCxnSpPr>
          <p:cNvPr id="125" name="Straight Connector 124"/>
          <p:cNvCxnSpPr/>
          <p:nvPr/>
        </p:nvCxnSpPr>
        <p:spPr>
          <a:xfrm>
            <a:off x="6006139" y="1148292"/>
            <a:ext cx="1666524" cy="3141"/>
          </a:xfrm>
          <a:prstGeom prst="line">
            <a:avLst/>
          </a:prstGeom>
          <a:ln w="19050" cmpd="sng">
            <a:solidFill>
              <a:srgbClr val="FFFF00"/>
            </a:solidFill>
          </a:ln>
        </p:spPr>
        <p:style>
          <a:lnRef idx="2">
            <a:schemeClr val="accent1"/>
          </a:lnRef>
          <a:fillRef idx="0">
            <a:schemeClr val="accent1"/>
          </a:fillRef>
          <a:effectRef idx="1">
            <a:schemeClr val="accent1"/>
          </a:effectRef>
          <a:fontRef idx="minor">
            <a:schemeClr val="tx1"/>
          </a:fontRef>
        </p:style>
      </p:cxnSp>
      <p:grpSp>
        <p:nvGrpSpPr>
          <p:cNvPr id="127" name="Group 126"/>
          <p:cNvGrpSpPr/>
          <p:nvPr/>
        </p:nvGrpSpPr>
        <p:grpSpPr>
          <a:xfrm>
            <a:off x="10735128" y="814541"/>
            <a:ext cx="727504" cy="720561"/>
            <a:chOff x="2831734" y="3962762"/>
            <a:chExt cx="545628" cy="540421"/>
          </a:xfrm>
        </p:grpSpPr>
        <p:sp>
          <p:nvSpPr>
            <p:cNvPr id="129" name="Rectangle 128"/>
            <p:cNvSpPr/>
            <p:nvPr/>
          </p:nvSpPr>
          <p:spPr>
            <a:xfrm>
              <a:off x="2831734" y="3962763"/>
              <a:ext cx="543292" cy="539388"/>
            </a:xfrm>
            <a:prstGeom prst="rect">
              <a:avLst/>
            </a:prstGeom>
            <a:solidFill>
              <a:schemeClr val="accent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cxnSp>
          <p:nvCxnSpPr>
            <p:cNvPr id="131" name="Straight Connector 130"/>
            <p:cNvCxnSpPr/>
            <p:nvPr/>
          </p:nvCxnSpPr>
          <p:spPr>
            <a:xfrm>
              <a:off x="2940050" y="3962762"/>
              <a:ext cx="3175" cy="540421"/>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a:off x="3051175" y="3962762"/>
              <a:ext cx="3175" cy="540421"/>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a:off x="3159125" y="3962762"/>
              <a:ext cx="3175" cy="540421"/>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a:off x="3263900" y="3962762"/>
              <a:ext cx="3175" cy="540421"/>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137" name="Group 136"/>
            <p:cNvGrpSpPr/>
            <p:nvPr/>
          </p:nvGrpSpPr>
          <p:grpSpPr>
            <a:xfrm rot="5400000">
              <a:off x="2943639" y="3968540"/>
              <a:ext cx="327025" cy="540421"/>
              <a:chOff x="3092450" y="4115162"/>
              <a:chExt cx="327025" cy="567853"/>
            </a:xfrm>
          </p:grpSpPr>
          <p:cxnSp>
            <p:nvCxnSpPr>
              <p:cNvPr id="139" name="Straight Connector 138"/>
              <p:cNvCxnSpPr/>
              <p:nvPr/>
            </p:nvCxnSpPr>
            <p:spPr>
              <a:xfrm>
                <a:off x="3092450" y="4115162"/>
                <a:ext cx="3175" cy="567853"/>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a:off x="3203575" y="4115162"/>
                <a:ext cx="3175" cy="567853"/>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a:off x="3311525" y="4115162"/>
                <a:ext cx="3175" cy="567853"/>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a:off x="3416300" y="4115162"/>
                <a:ext cx="3175" cy="567853"/>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grpSp>
      </p:grpSp>
      <p:sp>
        <p:nvSpPr>
          <p:cNvPr id="148" name="Right Arrow 147"/>
          <p:cNvSpPr/>
          <p:nvPr/>
        </p:nvSpPr>
        <p:spPr>
          <a:xfrm>
            <a:off x="4737033" y="205761"/>
            <a:ext cx="240319" cy="189807"/>
          </a:xfrm>
          <a:prstGeom prst="rightArrow">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49" name="Right Arrow 148"/>
          <p:cNvSpPr/>
          <p:nvPr/>
        </p:nvSpPr>
        <p:spPr>
          <a:xfrm>
            <a:off x="7786263" y="197503"/>
            <a:ext cx="240319" cy="189807"/>
          </a:xfrm>
          <a:prstGeom prst="rightArrow">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50" name="Right Arrow 149"/>
          <p:cNvSpPr/>
          <p:nvPr/>
        </p:nvSpPr>
        <p:spPr>
          <a:xfrm flipH="1">
            <a:off x="8666566" y="1071035"/>
            <a:ext cx="240319" cy="189807"/>
          </a:xfrm>
          <a:prstGeom prst="rightArrow">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52" name="Right Arrow 151"/>
          <p:cNvSpPr/>
          <p:nvPr/>
        </p:nvSpPr>
        <p:spPr>
          <a:xfrm flipH="1">
            <a:off x="6384174" y="1062482"/>
            <a:ext cx="240319" cy="189807"/>
          </a:xfrm>
          <a:prstGeom prst="rightArrow">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57" name="Right Arrow 156"/>
          <p:cNvSpPr/>
          <p:nvPr/>
        </p:nvSpPr>
        <p:spPr>
          <a:xfrm rot="5400000" flipH="1">
            <a:off x="9740706" y="602423"/>
            <a:ext cx="240319" cy="189807"/>
          </a:xfrm>
          <a:prstGeom prst="rightArrow">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58" name="TextBox 157"/>
          <p:cNvSpPr txBox="1"/>
          <p:nvPr/>
        </p:nvSpPr>
        <p:spPr>
          <a:xfrm>
            <a:off x="1425108" y="1116908"/>
            <a:ext cx="982297" cy="666977"/>
          </a:xfrm>
          <a:prstGeom prst="rect">
            <a:avLst/>
          </a:prstGeom>
          <a:noFill/>
        </p:spPr>
        <p:txBody>
          <a:bodyPr wrap="square" rtlCol="0">
            <a:spAutoFit/>
          </a:bodyPr>
          <a:lstStyle/>
          <a:p>
            <a:pPr algn="ctr" defTabSz="609585"/>
            <a:r>
              <a:rPr lang="en-US" sz="1867" dirty="0">
                <a:solidFill>
                  <a:srgbClr val="FFFFFF"/>
                </a:solidFill>
              </a:rPr>
              <a:t>Power Plant</a:t>
            </a:r>
          </a:p>
        </p:txBody>
      </p:sp>
      <p:pic>
        <p:nvPicPr>
          <p:cNvPr id="163" name="Picture 162"/>
          <p:cNvPicPr>
            <a:picLocks noChangeAspect="1"/>
          </p:cNvPicPr>
          <p:nvPr/>
        </p:nvPicPr>
        <p:blipFill>
          <a:blip r:embed="rId4"/>
          <a:stretch>
            <a:fillRect/>
          </a:stretch>
        </p:blipFill>
        <p:spPr>
          <a:xfrm>
            <a:off x="10113324" y="-11480"/>
            <a:ext cx="914393" cy="685795"/>
          </a:xfrm>
          <a:prstGeom prst="rect">
            <a:avLst/>
          </a:prstGeom>
          <a:solidFill>
            <a:schemeClr val="tx2">
              <a:lumMod val="40000"/>
              <a:lumOff val="60000"/>
            </a:schemeClr>
          </a:solidFill>
          <a:ln>
            <a:solidFill>
              <a:srgbClr val="FFFFFF"/>
            </a:solidFill>
          </a:ln>
        </p:spPr>
      </p:pic>
      <p:pic>
        <p:nvPicPr>
          <p:cNvPr id="165" name="Picture 164"/>
          <p:cNvPicPr>
            <a:picLocks noChangeAspect="1"/>
          </p:cNvPicPr>
          <p:nvPr/>
        </p:nvPicPr>
        <p:blipFill rotWithShape="1">
          <a:blip r:embed="rId6"/>
          <a:srcRect b="16818"/>
          <a:stretch/>
        </p:blipFill>
        <p:spPr>
          <a:xfrm>
            <a:off x="7017122" y="934478"/>
            <a:ext cx="560973" cy="418417"/>
          </a:xfrm>
          <a:prstGeom prst="rect">
            <a:avLst/>
          </a:prstGeom>
          <a:ln>
            <a:noFill/>
          </a:ln>
        </p:spPr>
      </p:pic>
      <p:sp>
        <p:nvSpPr>
          <p:cNvPr id="166" name="TextBox 165"/>
          <p:cNvSpPr txBox="1"/>
          <p:nvPr/>
        </p:nvSpPr>
        <p:spPr>
          <a:xfrm>
            <a:off x="2878650" y="1426423"/>
            <a:ext cx="1457497" cy="379656"/>
          </a:xfrm>
          <a:prstGeom prst="rect">
            <a:avLst/>
          </a:prstGeom>
          <a:noFill/>
        </p:spPr>
        <p:txBody>
          <a:bodyPr wrap="square" rtlCol="0">
            <a:spAutoFit/>
          </a:bodyPr>
          <a:lstStyle/>
          <a:p>
            <a:pPr algn="ctr" defTabSz="609585"/>
            <a:r>
              <a:rPr lang="en-US" sz="1867" dirty="0">
                <a:solidFill>
                  <a:srgbClr val="FFFFFF"/>
                </a:solidFill>
              </a:rPr>
              <a:t>Water Tank</a:t>
            </a:r>
          </a:p>
        </p:txBody>
      </p:sp>
      <p:cxnSp>
        <p:nvCxnSpPr>
          <p:cNvPr id="168" name="Straight Connector 167"/>
          <p:cNvCxnSpPr/>
          <p:nvPr/>
        </p:nvCxnSpPr>
        <p:spPr>
          <a:xfrm flipV="1">
            <a:off x="593373" y="1154035"/>
            <a:ext cx="4766672" cy="37285"/>
          </a:xfrm>
          <a:prstGeom prst="line">
            <a:avLst/>
          </a:prstGeom>
          <a:ln w="19050" cmpd="sng">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170" name="Right Arrow 169"/>
          <p:cNvSpPr/>
          <p:nvPr/>
        </p:nvSpPr>
        <p:spPr>
          <a:xfrm flipH="1">
            <a:off x="4340489" y="1054101"/>
            <a:ext cx="240319" cy="189807"/>
          </a:xfrm>
          <a:prstGeom prst="rightArrow">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pic>
        <p:nvPicPr>
          <p:cNvPr id="171" name="Picture 170"/>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26247" y="334717"/>
            <a:ext cx="859308" cy="1143000"/>
          </a:xfrm>
          <a:prstGeom prst="rect">
            <a:avLst/>
          </a:prstGeom>
          <a:noFill/>
          <a:ln>
            <a:noFill/>
          </a:ln>
        </p:spPr>
      </p:pic>
      <p:cxnSp>
        <p:nvCxnSpPr>
          <p:cNvPr id="172" name="Straight Connector 171"/>
          <p:cNvCxnSpPr/>
          <p:nvPr/>
        </p:nvCxnSpPr>
        <p:spPr>
          <a:xfrm flipV="1">
            <a:off x="3555903" y="761071"/>
            <a:ext cx="500" cy="732676"/>
          </a:xfrm>
          <a:prstGeom prst="line">
            <a:avLst/>
          </a:prstGeom>
          <a:ln w="1905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a:off x="2197977" y="1056345"/>
            <a:ext cx="1" cy="107032"/>
          </a:xfrm>
          <a:prstGeom prst="line">
            <a:avLst/>
          </a:prstGeom>
          <a:ln w="19050" cmpd="sng">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174" name="Right Arrow 173"/>
          <p:cNvSpPr/>
          <p:nvPr/>
        </p:nvSpPr>
        <p:spPr>
          <a:xfrm flipH="1">
            <a:off x="2525775" y="1086758"/>
            <a:ext cx="240319" cy="189807"/>
          </a:xfrm>
          <a:prstGeom prst="rightArrow">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pic>
        <p:nvPicPr>
          <p:cNvPr id="175" name="Picture 174" descr="bpstation_hydrogen_hyassn-616x424.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702" y="342272"/>
            <a:ext cx="1023559" cy="704528"/>
          </a:xfrm>
          <a:prstGeom prst="rect">
            <a:avLst/>
          </a:prstGeom>
          <a:ln w="19050" cap="sq" cmpd="sng">
            <a:solidFill>
              <a:srgbClr val="000000"/>
            </a:solidFill>
            <a:prstDash val="solid"/>
            <a:miter lim="800000"/>
          </a:ln>
          <a:effectLst>
            <a:outerShdw blurRad="50800" dist="38100" dir="2700000" algn="tl" rotWithShape="0">
              <a:srgbClr val="000000">
                <a:alpha val="43000"/>
              </a:srgbClr>
            </a:outerShdw>
          </a:effectLst>
        </p:spPr>
      </p:pic>
      <p:cxnSp>
        <p:nvCxnSpPr>
          <p:cNvPr id="176" name="Straight Connector 175"/>
          <p:cNvCxnSpPr/>
          <p:nvPr/>
        </p:nvCxnSpPr>
        <p:spPr>
          <a:xfrm>
            <a:off x="581941" y="1101125"/>
            <a:ext cx="1" cy="107032"/>
          </a:xfrm>
          <a:prstGeom prst="line">
            <a:avLst/>
          </a:prstGeom>
          <a:ln w="19050" cmpd="sng">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179" name="TextBox 178"/>
          <p:cNvSpPr txBox="1"/>
          <p:nvPr/>
        </p:nvSpPr>
        <p:spPr>
          <a:xfrm>
            <a:off x="73910" y="1126608"/>
            <a:ext cx="1016060" cy="666977"/>
          </a:xfrm>
          <a:prstGeom prst="rect">
            <a:avLst/>
          </a:prstGeom>
          <a:noFill/>
        </p:spPr>
        <p:txBody>
          <a:bodyPr wrap="square" rtlCol="0">
            <a:spAutoFit/>
          </a:bodyPr>
          <a:lstStyle/>
          <a:p>
            <a:pPr algn="ctr" defTabSz="609585"/>
            <a:r>
              <a:rPr lang="en-US" sz="1867" dirty="0">
                <a:solidFill>
                  <a:srgbClr val="FFFFFF"/>
                </a:solidFill>
              </a:rPr>
              <a:t>Filling Station</a:t>
            </a:r>
          </a:p>
        </p:txBody>
      </p:sp>
      <p:cxnSp>
        <p:nvCxnSpPr>
          <p:cNvPr id="180" name="Straight Connector 179"/>
          <p:cNvCxnSpPr/>
          <p:nvPr/>
        </p:nvCxnSpPr>
        <p:spPr>
          <a:xfrm>
            <a:off x="2197976" y="332946"/>
            <a:ext cx="1" cy="390135"/>
          </a:xfrm>
          <a:prstGeom prst="line">
            <a:avLst/>
          </a:prstGeom>
          <a:ln w="19050" cmpd="sng">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181" name="Right Arrow 180"/>
          <p:cNvSpPr/>
          <p:nvPr/>
        </p:nvSpPr>
        <p:spPr>
          <a:xfrm flipH="1">
            <a:off x="1312219" y="1086758"/>
            <a:ext cx="240319" cy="189807"/>
          </a:xfrm>
          <a:prstGeom prst="rightArrow">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cxnSp>
        <p:nvCxnSpPr>
          <p:cNvPr id="69" name="Straight Connector 68"/>
          <p:cNvCxnSpPr/>
          <p:nvPr/>
        </p:nvCxnSpPr>
        <p:spPr>
          <a:xfrm>
            <a:off x="5604628" y="1456625"/>
            <a:ext cx="0" cy="4742812"/>
          </a:xfrm>
          <a:prstGeom prst="line">
            <a:avLst/>
          </a:prstGeom>
          <a:ln w="19050" cmpd="sng">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flipV="1">
            <a:off x="5619193" y="3553685"/>
            <a:ext cx="0" cy="695480"/>
          </a:xfrm>
          <a:prstGeom prst="straightConnector1">
            <a:avLst/>
          </a:prstGeom>
          <a:ln w="28575"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flipV="1">
            <a:off x="5597283" y="4736639"/>
            <a:ext cx="0" cy="695480"/>
          </a:xfrm>
          <a:prstGeom prst="straightConnector1">
            <a:avLst/>
          </a:prstGeom>
          <a:ln w="28575"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flipV="1">
            <a:off x="5618389" y="2128571"/>
            <a:ext cx="0" cy="695480"/>
          </a:xfrm>
          <a:prstGeom prst="straightConnector1">
            <a:avLst/>
          </a:prstGeom>
          <a:ln w="28575"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82" name="Straight Arrow Connector 181"/>
          <p:cNvCxnSpPr/>
          <p:nvPr/>
        </p:nvCxnSpPr>
        <p:spPr>
          <a:xfrm rot="16200000" flipV="1">
            <a:off x="4580807" y="1106945"/>
            <a:ext cx="0" cy="695480"/>
          </a:xfrm>
          <a:prstGeom prst="straightConnector1">
            <a:avLst/>
          </a:prstGeom>
          <a:ln w="28575"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83" name="TextBox 182"/>
          <p:cNvSpPr txBox="1"/>
          <p:nvPr/>
        </p:nvSpPr>
        <p:spPr>
          <a:xfrm>
            <a:off x="8363032" y="-66342"/>
            <a:ext cx="1750291" cy="379656"/>
          </a:xfrm>
          <a:prstGeom prst="rect">
            <a:avLst/>
          </a:prstGeom>
          <a:noFill/>
        </p:spPr>
        <p:txBody>
          <a:bodyPr wrap="square" rtlCol="0">
            <a:spAutoFit/>
          </a:bodyPr>
          <a:lstStyle/>
          <a:p>
            <a:pPr algn="ctr" defTabSz="609585"/>
            <a:r>
              <a:rPr lang="en-US" sz="1867" dirty="0">
                <a:solidFill>
                  <a:prstClr val="white"/>
                </a:solidFill>
              </a:rPr>
              <a:t>Electric Grid</a:t>
            </a:r>
          </a:p>
        </p:txBody>
      </p:sp>
      <p:sp>
        <p:nvSpPr>
          <p:cNvPr id="86" name="TextBox 85"/>
          <p:cNvSpPr txBox="1"/>
          <p:nvPr/>
        </p:nvSpPr>
        <p:spPr>
          <a:xfrm>
            <a:off x="166149" y="2192932"/>
            <a:ext cx="5218110" cy="4093428"/>
          </a:xfrm>
          <a:prstGeom prst="rect">
            <a:avLst/>
          </a:prstGeom>
          <a:solidFill>
            <a:srgbClr val="FFFF00"/>
          </a:solidFill>
          <a:ln>
            <a:solidFill>
              <a:srgbClr val="000000"/>
            </a:solidFill>
          </a:ln>
        </p:spPr>
        <p:txBody>
          <a:bodyPr wrap="square" rtlCol="0">
            <a:spAutoFit/>
          </a:bodyPr>
          <a:lstStyle/>
          <a:p>
            <a:pPr algn="ctr" defTabSz="609585"/>
            <a:r>
              <a:rPr lang="en-US" sz="2000" b="1" dirty="0">
                <a:solidFill>
                  <a:srgbClr val="000000"/>
                </a:solidFill>
              </a:rPr>
              <a:t>Hydrostatic Pressurization</a:t>
            </a:r>
          </a:p>
          <a:p>
            <a:pPr marL="300559" indent="-300559" defTabSz="609585">
              <a:buFont typeface="Arial"/>
              <a:buChar char="•"/>
            </a:pPr>
            <a:r>
              <a:rPr lang="en-US" sz="2000" dirty="0">
                <a:solidFill>
                  <a:srgbClr val="000000"/>
                </a:solidFill>
              </a:rPr>
              <a:t>Significantly </a:t>
            </a:r>
            <a:r>
              <a:rPr lang="en-US" sz="2000" u="sng" dirty="0">
                <a:solidFill>
                  <a:srgbClr val="000000"/>
                </a:solidFill>
              </a:rPr>
              <a:t>reduces</a:t>
            </a:r>
            <a:r>
              <a:rPr lang="en-US" sz="2000" dirty="0">
                <a:solidFill>
                  <a:srgbClr val="000000"/>
                </a:solidFill>
              </a:rPr>
              <a:t> operational costs, by eliminating the need for mechanical compression.</a:t>
            </a:r>
          </a:p>
          <a:p>
            <a:pPr marL="300559" indent="-300559" defTabSz="609585">
              <a:buFont typeface="Arial"/>
              <a:buChar char="•"/>
            </a:pPr>
            <a:r>
              <a:rPr lang="en-US" sz="2000" dirty="0">
                <a:solidFill>
                  <a:srgbClr val="000000"/>
                </a:solidFill>
              </a:rPr>
              <a:t>Eliminates thermodynamic problems caused by gas compressing (heating) and expanding (cooling) in constant volume vessel.</a:t>
            </a:r>
          </a:p>
          <a:p>
            <a:pPr marL="300559" indent="-300559" defTabSz="609585">
              <a:buFont typeface="Arial"/>
              <a:buChar char="•"/>
            </a:pPr>
            <a:r>
              <a:rPr lang="en-US" sz="2000" dirty="0"/>
              <a:t>Fill rates and discharge rates are unrestrained, both in volume and duration.</a:t>
            </a:r>
          </a:p>
          <a:p>
            <a:pPr marL="300559" indent="-300559" defTabSz="609585">
              <a:buFont typeface="Arial"/>
              <a:buChar char="•"/>
            </a:pPr>
            <a:r>
              <a:rPr lang="en-US" sz="2000" dirty="0"/>
              <a:t>An unlimited number of cycles can be performed each day, 365 days per year.</a:t>
            </a:r>
          </a:p>
          <a:p>
            <a:pPr marL="300559" indent="-300559" defTabSz="609585">
              <a:buFont typeface="Arial"/>
              <a:buChar char="•"/>
            </a:pPr>
            <a:r>
              <a:rPr lang="en-US" sz="2000" dirty="0"/>
              <a:t>100% of the gas can be removed from the chamber each cycle. </a:t>
            </a:r>
            <a:endParaRPr lang="en-US" sz="2000" dirty="0">
              <a:solidFill>
                <a:srgbClr val="000000"/>
              </a:solidFill>
            </a:endParaRPr>
          </a:p>
        </p:txBody>
      </p:sp>
      <p:sp>
        <p:nvSpPr>
          <p:cNvPr id="67" name="TextBox 66">
            <a:extLst>
              <a:ext uri="{FF2B5EF4-FFF2-40B4-BE49-F238E27FC236}">
                <a16:creationId xmlns="" xmlns:a16="http://schemas.microsoft.com/office/drawing/2014/main" id="{C0D3A0AE-0D05-2545-A9D4-18F950EA27DC}"/>
              </a:ext>
            </a:extLst>
          </p:cNvPr>
          <p:cNvSpPr txBox="1"/>
          <p:nvPr/>
        </p:nvSpPr>
        <p:spPr>
          <a:xfrm>
            <a:off x="6241880" y="2185372"/>
            <a:ext cx="5674834" cy="1077026"/>
          </a:xfrm>
          <a:prstGeom prst="rect">
            <a:avLst/>
          </a:prstGeom>
          <a:solidFill>
            <a:srgbClr val="FFFF00"/>
          </a:solidFill>
          <a:ln>
            <a:solidFill>
              <a:srgbClr val="000000"/>
            </a:solidFill>
          </a:ln>
        </p:spPr>
        <p:txBody>
          <a:bodyPr wrap="square" rtlCol="0">
            <a:spAutoFit/>
          </a:bodyPr>
          <a:lstStyle/>
          <a:p>
            <a:pPr algn="ctr" defTabSz="609585"/>
            <a:r>
              <a:rPr lang="en-US" sz="2133" b="1" dirty="0">
                <a:solidFill>
                  <a:srgbClr val="000000"/>
                </a:solidFill>
              </a:rPr>
              <a:t>Solar Wind Storage provides a reliable means to store </a:t>
            </a:r>
            <a:r>
              <a:rPr lang="en-US" sz="2133" b="1" u="sng" dirty="0">
                <a:solidFill>
                  <a:srgbClr val="000000"/>
                </a:solidFill>
              </a:rPr>
              <a:t>any amount </a:t>
            </a:r>
            <a:r>
              <a:rPr lang="en-US" sz="2133" b="1" dirty="0">
                <a:solidFill>
                  <a:srgbClr val="000000"/>
                </a:solidFill>
              </a:rPr>
              <a:t>of curtailed solar power as hydrogen in man-made underground chambers.</a:t>
            </a:r>
          </a:p>
        </p:txBody>
      </p:sp>
    </p:spTree>
    <p:extLst>
      <p:ext uri="{BB962C8B-B14F-4D97-AF65-F5344CB8AC3E}">
        <p14:creationId xmlns:p14="http://schemas.microsoft.com/office/powerpoint/2010/main" val="14764227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xmlns:p14="http://schemas.microsoft.com/office/powerpoint/2010/main" spd="slow">
        <p:circl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TotalTime>
  <Words>344</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1_Office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 Bower</dc:creator>
  <cp:lastModifiedBy>Joe Bower</cp:lastModifiedBy>
  <cp:revision>21</cp:revision>
  <dcterms:created xsi:type="dcterms:W3CDTF">2019-07-09T16:05:25Z</dcterms:created>
  <dcterms:modified xsi:type="dcterms:W3CDTF">2019-07-16T10:14:56Z</dcterms:modified>
</cp:coreProperties>
</file>