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54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7/16/2019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7/16/2019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7/16/2019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7/16/2019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7/16/2019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7/16/2019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9F63AC66-91B1-433F-ACAF-0A9F3EAAA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5500"/>
            <a:ext cx="5435600" cy="476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BD6446-1260-4930-89C3-996EC7334B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572" y="-1"/>
            <a:ext cx="11856427" cy="1669416"/>
          </a:xfrm>
        </p:spPr>
        <p:txBody>
          <a:bodyPr/>
          <a:lstStyle/>
          <a:p>
            <a:r>
              <a:rPr lang="en-US" sz="3600" dirty="0"/>
              <a:t>Your solar experts: Sales training and certification for the solar industry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1453DE-0CFE-4263-B21F-E2F4E3D269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26000" y="1100667"/>
            <a:ext cx="7366000" cy="5757333"/>
          </a:xfrm>
        </p:spPr>
        <p:txBody>
          <a:bodyPr>
            <a:normAutofit fontScale="85000" lnSpcReduction="10000"/>
          </a:bodyPr>
          <a:lstStyle/>
          <a:p>
            <a:pPr algn="r"/>
            <a:endParaRPr lang="en-US" dirty="0"/>
          </a:p>
          <a:p>
            <a:pPr algn="r"/>
            <a:r>
              <a:rPr lang="en-US" dirty="0"/>
              <a:t>The biggest obstacle to solar in the U.S. is unethical and deceptive sales. </a:t>
            </a:r>
          </a:p>
          <a:p>
            <a:pPr algn="r"/>
            <a:r>
              <a:rPr lang="en-US" dirty="0"/>
              <a:t> 			</a:t>
            </a:r>
          </a:p>
          <a:p>
            <a:pPr algn="r"/>
            <a:r>
              <a:rPr lang="en-US" sz="1800" dirty="0"/>
              <a:t>    YSE  will:  - Create a solar ethics and </a:t>
            </a:r>
          </a:p>
          <a:p>
            <a:pPr algn="r"/>
            <a:r>
              <a:rPr lang="en-US" sz="1800" dirty="0"/>
              <a:t>knowledge test for solar sales staff </a:t>
            </a:r>
          </a:p>
          <a:p>
            <a:pPr algn="r"/>
            <a:r>
              <a:rPr lang="en-US" sz="1800" dirty="0"/>
              <a:t>with results publicly available.</a:t>
            </a:r>
          </a:p>
          <a:p>
            <a:pPr marL="342900" indent="-342900" algn="r">
              <a:buFontTx/>
              <a:buChar char="-"/>
            </a:pPr>
            <a:r>
              <a:rPr lang="en-US" sz="1800" dirty="0"/>
              <a:t>Provide online &amp; live sales training </a:t>
            </a:r>
          </a:p>
          <a:p>
            <a:pPr algn="r"/>
            <a:r>
              <a:rPr lang="en-US" sz="1800" dirty="0"/>
              <a:t>to solar reps &amp; company sales teams.</a:t>
            </a:r>
          </a:p>
          <a:p>
            <a:pPr marL="342900" indent="-342900" algn="r">
              <a:buFontTx/>
              <a:buChar char="-"/>
            </a:pPr>
            <a:r>
              <a:rPr lang="en-US" sz="1800" dirty="0"/>
              <a:t>Develop a standard of solar ethics which is common knowledge and    known to the average solar customer.</a:t>
            </a:r>
          </a:p>
          <a:p>
            <a:pPr algn="r"/>
            <a:endParaRPr lang="en-US" sz="1800" dirty="0"/>
          </a:p>
          <a:p>
            <a:pPr algn="r"/>
            <a:r>
              <a:rPr lang="en-US" sz="1800" dirty="0"/>
              <a:t>Results will include an exponential increase in satisfied customers and   referrals through the YSE follow-up program, where Each customer will Provide feedback for future customers.</a:t>
            </a:r>
          </a:p>
          <a:p>
            <a:pPr algn="r"/>
            <a:r>
              <a:rPr lang="en-US" sz="1800" dirty="0"/>
              <a:t> </a:t>
            </a:r>
          </a:p>
          <a:p>
            <a:pPr algn="r"/>
            <a:r>
              <a:rPr lang="en-US" sz="1800" dirty="0"/>
              <a:t>yearsYoursolarexperts.com </a:t>
            </a:r>
          </a:p>
        </p:txBody>
      </p:sp>
    </p:spTree>
    <p:extLst>
      <p:ext uri="{BB962C8B-B14F-4D97-AF65-F5344CB8AC3E}">
        <p14:creationId xmlns:p14="http://schemas.microsoft.com/office/powerpoint/2010/main" val="289335243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6464</TotalTime>
  <Words>30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Gill Sans MT</vt:lpstr>
      <vt:lpstr>Impact</vt:lpstr>
      <vt:lpstr>Badge</vt:lpstr>
      <vt:lpstr>Your solar experts: Sales training and certification for the solar industry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solar experts: Honest Sales training and certification for Americas solar industry </dc:title>
  <dc:creator>Joshua Hill</dc:creator>
  <cp:lastModifiedBy>Joshua Hill</cp:lastModifiedBy>
  <cp:revision>6</cp:revision>
  <dcterms:created xsi:type="dcterms:W3CDTF">2019-06-28T09:57:19Z</dcterms:created>
  <dcterms:modified xsi:type="dcterms:W3CDTF">2019-07-16T07:25:29Z</dcterms:modified>
</cp:coreProperties>
</file>