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0DAA6-A6DA-E94A-AB91-C640653F86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5FD776-15AD-CF4B-BE6F-19800DC10E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CCAD5A-D93D-EB40-87BC-BA1295FDF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9B979-FEF5-9A43-A871-53AB6624E54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04BD74-3612-EF4A-9AF9-4B7C7BB2A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85262F-B774-5A4B-B63C-FF5365FC5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5DD5-7907-7B47-97E9-A65145498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280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42A10E-31AD-474F-996B-FB5D96CA6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602184-BC75-C245-949E-B799B9FDD7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47735F-0247-ED4E-8DBA-97847B1BF8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9B979-FEF5-9A43-A871-53AB6624E54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4701BE-21B9-934D-B0FD-B1075AF7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0DB226-07C5-E848-B055-68501C7BA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5DD5-7907-7B47-97E9-A65145498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799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2918D-15ED-2E48-98D7-29000612A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F66462-3015-054F-A168-8C25A27FC7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DDD7A3-8F0F-7243-ACB2-192208477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9B979-FEF5-9A43-A871-53AB6624E54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A4BA9-278A-6847-8342-2AC53BA65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524310-1729-634D-8A42-AD835D037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5DD5-7907-7B47-97E9-A65145498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530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38F71-3E7A-E04E-B10B-10108B2AF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E90B4B-5917-8641-9F77-1F2D756AC7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DEB6FA-676D-C844-864A-2C39072C9E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16A56E-6C1F-CB4B-A3D5-98A843BEB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9B979-FEF5-9A43-A871-53AB6624E54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F9A15E-F2C6-1F42-85EE-9CEBAFE53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E7D136-B91D-3A49-A272-8FDF639EC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5DD5-7907-7B47-97E9-A65145498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328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9713A-F8B9-0340-912A-B57AC6A3C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91AF0C-7DA8-2249-A65A-58DDAFDB82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ED191B-00A1-5141-B7ED-CB0969902E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84AF4A-9C7A-A64D-B6D1-3C61F1F280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AB8304-B26B-8D41-A0A2-9947676BA0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326823-92EB-D848-ADDC-467B73959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9B979-FEF5-9A43-A871-53AB6624E54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C61FAE-0EA6-DD4D-8ADE-B5B914A1D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491D59-8D97-A74F-82AD-39D1DC680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5DD5-7907-7B47-97E9-A65145498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813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E2AA57-0627-5E4E-A5A3-0B85407E4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093F1A-FCB1-BF43-8677-3800BF056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9B979-FEF5-9A43-A871-53AB6624E54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6BF9D6-B986-3E41-A620-3BE7BDA0B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F347FA-8052-0346-B410-AB165C21C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5DD5-7907-7B47-97E9-A65145498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349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56F382-4A39-C74B-AFCF-0901D71AB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9B979-FEF5-9A43-A871-53AB6624E54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3637926-ADBC-9C41-857E-E6DAD18FA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EC16A6-8ADF-D046-918A-C22A7E05D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5DD5-7907-7B47-97E9-A65145498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218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ABD803-81C2-FC41-B062-5CFB91740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4EBF9-2B3C-164D-8C67-25AE4B7146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574F79-1E84-E140-8AF6-9B46A8A6F3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B32B1C-4B3A-0149-8FEA-5C4AC5E2A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9B979-FEF5-9A43-A871-53AB6624E54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27CD53-A582-9148-94E0-B8EF030A3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E31D65-CBC8-7C48-934C-4E7E59B0F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5DD5-7907-7B47-97E9-A65145498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20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677C94-129C-F14E-8087-4680F469E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619356-B05A-2E40-B60E-07C92F905C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8F82A4-39AB-E647-B6A7-AB32924876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5E4D9F-F1FC-3A40-BDB4-E65BA4539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9B979-FEF5-9A43-A871-53AB6624E54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6044DB-1088-D743-86A3-71FD2F7EB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46196D-0C59-1B44-B58C-7B5A51CFA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5DD5-7907-7B47-97E9-A65145498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585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396E7-2492-8F42-AE73-41A55FD95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413B8E-9A87-1046-8E40-BBF5A0BBB3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D497AB-C950-3C45-822D-0E9E41E7BB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9B979-FEF5-9A43-A871-53AB6624E54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7F915F-0BA0-F941-9DF2-B182AAD1A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B6839B-B1F4-8543-B865-E2B32670A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5DD5-7907-7B47-97E9-A65145498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051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4DDFD2-02DD-B342-BAD8-D557E8F7CD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6639DE-8719-7A40-A4F4-7B51876FB6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6A540C-682E-8545-AF53-963808C02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9B979-FEF5-9A43-A871-53AB6624E54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710A4F-D494-5D48-A0E9-C257DAF4A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C01692-29F1-104B-AC25-C219DE39D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5DD5-7907-7B47-97E9-A65145498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678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5B23B6-9013-7747-9A3E-636AB1A7F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843754-2172-4E46-B405-E8421C1348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7CB1D-3FB4-7B4A-9FDF-163A532687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9B979-FEF5-9A43-A871-53AB6624E54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78B207-047B-7349-BA01-428C459934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11671-CADD-3C4C-8914-664BF33726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75DD5-7907-7B47-97E9-A65145498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268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615080-8BDA-CE4A-B32E-05FD323EDE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6860" y="431514"/>
            <a:ext cx="11178747" cy="652578"/>
          </a:xfrm>
        </p:spPr>
        <p:txBody>
          <a:bodyPr>
            <a:normAutofit/>
          </a:bodyPr>
          <a:lstStyle/>
          <a:p>
            <a:r>
              <a:rPr lang="en-US" sz="4000" dirty="0"/>
              <a:t>Linear Fresnel CSP Collector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F592BD-B771-D046-8804-8D040325D2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55337" y="1336343"/>
            <a:ext cx="4216659" cy="2634703"/>
          </a:xfrm>
        </p:spPr>
        <p:txBody>
          <a:bodyPr/>
          <a:lstStyle/>
          <a:p>
            <a:pPr marL="342900" indent="-342900" algn="l">
              <a:buFontTx/>
              <a:buChar char="-"/>
            </a:pPr>
            <a:r>
              <a:rPr lang="en-US" dirty="0"/>
              <a:t>Build in a factory and shipped to the installation site</a:t>
            </a:r>
          </a:p>
          <a:p>
            <a:pPr marL="342900" indent="-342900" algn="l">
              <a:buFontTx/>
              <a:buChar char="-"/>
            </a:pPr>
            <a:r>
              <a:rPr lang="en-US" dirty="0"/>
              <a:t>Easy to install</a:t>
            </a:r>
          </a:p>
          <a:p>
            <a:pPr marL="342900" indent="-342900" algn="l">
              <a:buFontTx/>
              <a:buChar char="-"/>
            </a:pPr>
            <a:r>
              <a:rPr lang="en-US" dirty="0"/>
              <a:t>Low maintenance cost</a:t>
            </a:r>
          </a:p>
          <a:p>
            <a:pPr marL="342900" indent="-342900" algn="l">
              <a:buFontTx/>
              <a:buChar char="-"/>
            </a:pPr>
            <a:r>
              <a:rPr lang="en-US" dirty="0"/>
              <a:t>Easy Replacement</a:t>
            </a:r>
          </a:p>
          <a:p>
            <a:pPr marL="342900" indent="-342900" algn="l">
              <a:buFontTx/>
              <a:buChar char="-"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7E4743-81A0-1848-9B04-5965F8906F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004" y="1336344"/>
            <a:ext cx="6261436" cy="4693786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09D50C04-0C2A-C143-B960-68ED2F61E353}"/>
              </a:ext>
            </a:extLst>
          </p:cNvPr>
          <p:cNvSpPr txBox="1">
            <a:spLocks/>
          </p:cNvSpPr>
          <p:nvPr/>
        </p:nvSpPr>
        <p:spPr>
          <a:xfrm>
            <a:off x="7355337" y="3637670"/>
            <a:ext cx="4580456" cy="26347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Tx/>
              <a:buChar char="-"/>
            </a:pPr>
            <a:r>
              <a:rPr lang="en-US" dirty="0"/>
              <a:t>Higher Efficiency</a:t>
            </a:r>
          </a:p>
          <a:p>
            <a:pPr marL="342900" indent="-342900" algn="l">
              <a:buFontTx/>
              <a:buChar char="-"/>
            </a:pPr>
            <a:r>
              <a:rPr lang="en-US" dirty="0"/>
              <a:t>Low Cost</a:t>
            </a:r>
          </a:p>
          <a:p>
            <a:pPr marL="342900" indent="-342900" algn="l">
              <a:buFontTx/>
              <a:buChar char="-"/>
            </a:pPr>
            <a:r>
              <a:rPr lang="en-US" dirty="0"/>
              <a:t>Multiple applications</a:t>
            </a:r>
          </a:p>
          <a:p>
            <a:pPr marL="342900" indent="-342900" algn="l">
              <a:buFontTx/>
              <a:buChar char="-"/>
            </a:pPr>
            <a:r>
              <a:rPr lang="en-US" dirty="0"/>
              <a:t>Long lifespan</a:t>
            </a:r>
          </a:p>
          <a:p>
            <a:pPr marL="342900" indent="-342900" algn="l">
              <a:buFontTx/>
              <a:buChar char="-"/>
            </a:pPr>
            <a:r>
              <a:rPr lang="en-US" dirty="0"/>
              <a:t>American-made</a:t>
            </a:r>
          </a:p>
          <a:p>
            <a:pPr marL="342900" indent="-342900" algn="l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38770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31</Words>
  <Application>Microsoft Macintosh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Linear Fresnel CSP Collector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Linear Fresnel Concentric Solar Power Collector</dc:title>
  <dc:creator>mladen mladenov</dc:creator>
  <cp:lastModifiedBy>mladen mladenov</cp:lastModifiedBy>
  <cp:revision>3</cp:revision>
  <dcterms:created xsi:type="dcterms:W3CDTF">2018-10-05T07:27:28Z</dcterms:created>
  <dcterms:modified xsi:type="dcterms:W3CDTF">2019-07-16T06:42:50Z</dcterms:modified>
</cp:coreProperties>
</file>