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94"/>
  </p:normalViewPr>
  <p:slideViewPr>
    <p:cSldViewPr snapToGrid="0" snapToObjects="1">
      <p:cViewPr varScale="1">
        <p:scale>
          <a:sx n="109" d="100"/>
          <a:sy n="109" d="100"/>
        </p:scale>
        <p:origin x="208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7/14/19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tif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75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E93D5FC-63A0-47A4-A8C7-365881F645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C2F18C-671F-4ECE-96A3-EBAFC5796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728584-DEE7-4174-9BB7-DAEBB71F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4C1E679-9F46-4A3D-8724-12767F0EB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B7D69C-15F2-4834-A591-AF4B6F90B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D0669C1-CDCE-41C7-A9AB-65D9119F8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21" name="Rectangle 20">
              <a:extLst>
                <a:ext uri="{FF2B5EF4-FFF2-40B4-BE49-F238E27FC236}">
                  <a16:creationId xmlns:a16="http://schemas.microsoft.com/office/drawing/2014/main" id="{1F80B4EE-271C-45C6-9338-555D3B0C4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FCF3DCC-E585-4F88-8F8B-4EABFEF062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F1AACF4D-AF22-463C-97CE-C34F0783C0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17B46F-11CB-D74F-86E9-19CD14EC8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5624733" cy="10809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Small Scale Concentrating Solar Power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524329A-37E7-4025-B6E9-A97D40536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A46B5-805D-2743-B138-D29F94E551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4368" y="1066424"/>
            <a:ext cx="11101371" cy="359931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Utility Scale Works Great, Small Scale Concentrating Solar Can Too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Agricultural / Commercial Small Sizes Up To 25kw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Completely Unserved Market Segment For CSP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Distilling Capability To Purify Water For The 2 Billion People Without Clean Drinking Water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EE5924-9075-AF41-9A97-5EFBB6854C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833" r="4" b="4969"/>
          <a:stretch/>
        </p:blipFill>
        <p:spPr>
          <a:xfrm>
            <a:off x="6686943" y="3763668"/>
            <a:ext cx="4719805" cy="283608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B99F3D-4DBD-BA4D-B8B6-4B86EB7DEDF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5984" r="4" b="671"/>
          <a:stretch/>
        </p:blipFill>
        <p:spPr>
          <a:xfrm>
            <a:off x="680321" y="3792720"/>
            <a:ext cx="4719805" cy="274353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Striped Right Arrow 5">
            <a:extLst>
              <a:ext uri="{FF2B5EF4-FFF2-40B4-BE49-F238E27FC236}">
                <a16:creationId xmlns:a16="http://schemas.microsoft.com/office/drawing/2014/main" id="{33D0BDBF-496E-524F-A282-38808252FDE4}"/>
              </a:ext>
            </a:extLst>
          </p:cNvPr>
          <p:cNvSpPr/>
          <p:nvPr/>
        </p:nvSpPr>
        <p:spPr>
          <a:xfrm>
            <a:off x="5221784" y="4613944"/>
            <a:ext cx="1742079" cy="926757"/>
          </a:xfrm>
          <a:prstGeom prst="stripedRightArrow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chilly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A754EF-1013-1446-A07E-FA6F216338E6}"/>
              </a:ext>
            </a:extLst>
          </p:cNvPr>
          <p:cNvSpPr txBox="1"/>
          <p:nvPr/>
        </p:nvSpPr>
        <p:spPr>
          <a:xfrm>
            <a:off x="2282442" y="6026380"/>
            <a:ext cx="1438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Utility Scale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2281FCD-BAB3-1247-B35B-7DB47348BF4D}"/>
              </a:ext>
            </a:extLst>
          </p:cNvPr>
          <p:cNvSpPr txBox="1"/>
          <p:nvPr/>
        </p:nvSpPr>
        <p:spPr>
          <a:xfrm>
            <a:off x="8527569" y="6159483"/>
            <a:ext cx="1353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Small Scale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AF0A13-D7E0-9C40-9CF2-DD7C2D3726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1801" y="454346"/>
            <a:ext cx="3259819" cy="12576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24584507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48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Trebuchet MS</vt:lpstr>
      <vt:lpstr>Berlin</vt:lpstr>
      <vt:lpstr>Small Scale Concentrating Solar Power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Solomon Spector</dc:creator>
  <cp:lastModifiedBy>Solomon Spector</cp:lastModifiedBy>
  <cp:revision>3</cp:revision>
  <dcterms:created xsi:type="dcterms:W3CDTF">2019-07-15T00:16:29Z</dcterms:created>
  <dcterms:modified xsi:type="dcterms:W3CDTF">2019-07-15T01:32:31Z</dcterms:modified>
</cp:coreProperties>
</file>