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Bodoni SvtyTwo ITC TT-Book"/>
        <a:ea typeface="Bodoni SvtyTwo ITC TT-Book"/>
        <a:cs typeface="Bodoni SvtyTwo ITC TT-Book"/>
        <a:sym typeface="Bodoni SvtyTwo ITC TT-Book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Bodoni SvtyTwo ITC TT-Book"/>
          <a:ea typeface="Bodoni SvtyTwo ITC TT-Book"/>
          <a:cs typeface="Bodoni SvtyTwo ITC TT-Book"/>
        </a:font>
        <a:srgbClr val="41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rgbClr val="D4DBE3"/>
          </a:solidFill>
        </a:fill>
      </a:tcStyle>
    </a:wholeTbl>
    <a:band2H>
      <a:tcTxStyle b="def" i="def"/>
      <a:tcStyle>
        <a:tcBdr/>
        <a:fill>
          <a:solidFill>
            <a:srgbClr val="EBEEF2"/>
          </a:solidFill>
        </a:fill>
      </a:tcStyle>
    </a:band2H>
    <a:firstCol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381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381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Bodoni SvtyTwo ITC TT-Book"/>
          <a:ea typeface="Bodoni SvtyTwo ITC TT-Book"/>
          <a:cs typeface="Bodoni SvtyTwo ITC TT-Book"/>
        </a:font>
        <a:srgbClr val="41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rgbClr val="DFE2D3"/>
          </a:solidFill>
        </a:fill>
      </a:tcStyle>
    </a:wholeTbl>
    <a:band2H>
      <a:tcTxStyle b="def" i="def"/>
      <a:tcStyle>
        <a:tcBdr/>
        <a:fill>
          <a:solidFill>
            <a:srgbClr val="F0F1EA"/>
          </a:solidFill>
        </a:fill>
      </a:tcStyle>
    </a:band2H>
    <a:firstCol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381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381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Bodoni SvtyTwo ITC TT-Book"/>
          <a:ea typeface="Bodoni SvtyTwo ITC TT-Book"/>
          <a:cs typeface="Bodoni SvtyTwo ITC TT-Book"/>
        </a:font>
        <a:srgbClr val="41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rgbClr val="DEDCE1"/>
          </a:solidFill>
        </a:fill>
      </a:tcStyle>
    </a:wholeTbl>
    <a:band2H>
      <a:tcTxStyle b="def" i="def"/>
      <a:tcStyle>
        <a:tcBdr/>
        <a:fill>
          <a:solidFill>
            <a:srgbClr val="EFEEF1"/>
          </a:solidFill>
        </a:fill>
      </a:tcStyle>
    </a:band2H>
    <a:firstCol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381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381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Bodoni SvtyTwo ITC TT-Book"/>
          <a:ea typeface="Bodoni SvtyTwo ITC TT-Book"/>
          <a:cs typeface="Bodoni SvtyTwo ITC TT-Book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8E8"/>
          </a:solidFill>
        </a:fill>
      </a:tcStyle>
    </a:wholeTbl>
    <a:band2H>
      <a:tcTxStyle b="def" i="def"/>
      <a:tcStyle>
        <a:tcBdr/>
        <a:fill>
          <a:solidFill>
            <a:srgbClr val="004141"/>
          </a:solidFill>
        </a:fill>
      </a:tcStyle>
    </a:band2H>
    <a:firstCol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Bodoni SvtyTwo ITC TT-Bold"/>
          <a:ea typeface="Bodoni SvtyTwo ITC TT-Bold"/>
          <a:cs typeface="Bodoni SvtyTwo ITC TT-Bold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414141"/>
              </a:solidFill>
              <a:prstDash val="solid"/>
              <a:round/>
            </a:ln>
          </a:top>
          <a:bottom>
            <a:ln w="25400" cap="flat">
              <a:solidFill>
                <a:srgbClr val="41414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141"/>
          </a:solidFill>
        </a:fill>
      </a:tcStyle>
    </a:lastRow>
    <a:fir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414141"/>
              </a:solidFill>
              <a:prstDash val="solid"/>
              <a:round/>
            </a:ln>
          </a:top>
          <a:bottom>
            <a:ln w="25400" cap="flat">
              <a:solidFill>
                <a:srgbClr val="41414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Bodoni SvtyTwo ITC TT-Book"/>
          <a:ea typeface="Bodoni SvtyTwo ITC TT-Book"/>
          <a:cs typeface="Bodoni SvtyTwo ITC TT-Book"/>
        </a:font>
        <a:srgbClr val="41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rgbClr val="CDCDCD"/>
          </a:solidFill>
        </a:fill>
      </a:tcStyle>
    </a:wholeTbl>
    <a:band2H>
      <a:tcTxStyle b="def" i="def"/>
      <a:tcStyle>
        <a:tcBdr/>
        <a:fill>
          <a:solidFill>
            <a:srgbClr val="E8E8E8"/>
          </a:solidFill>
        </a:fill>
      </a:tcStyle>
    </a:band2H>
    <a:firstCol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rgbClr val="414141"/>
          </a:solidFill>
        </a:fill>
      </a:tcStyle>
    </a:firstCol>
    <a:la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38100" cap="flat">
              <a:solidFill>
                <a:srgbClr val="004141"/>
              </a:solidFill>
              <a:prstDash val="solid"/>
              <a:round/>
            </a:ln>
          </a:top>
          <a:bottom>
            <a:ln w="127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rgbClr val="414141"/>
          </a:solidFill>
        </a:fill>
      </a:tcStyle>
    </a:lastRow>
    <a:firstRow>
      <a:tcTxStyle b="on" i="off">
        <a:font>
          <a:latin typeface="Bodoni SvtyTwo ITC TT-Bold"/>
          <a:ea typeface="Bodoni SvtyTwo ITC TT-Bold"/>
          <a:cs typeface="Bodoni SvtyTwo ITC TT-Bold"/>
        </a:font>
        <a:srgbClr val="004141"/>
      </a:tcTxStyle>
      <a:tcStyle>
        <a:tcBdr>
          <a:left>
            <a:ln w="12700" cap="flat">
              <a:solidFill>
                <a:srgbClr val="004141"/>
              </a:solidFill>
              <a:prstDash val="solid"/>
              <a:round/>
            </a:ln>
          </a:left>
          <a:right>
            <a:ln w="12700" cap="flat">
              <a:solidFill>
                <a:srgbClr val="004141"/>
              </a:solidFill>
              <a:prstDash val="solid"/>
              <a:round/>
            </a:ln>
          </a:right>
          <a:top>
            <a:ln w="12700" cap="flat">
              <a:solidFill>
                <a:srgbClr val="004141"/>
              </a:solidFill>
              <a:prstDash val="solid"/>
              <a:round/>
            </a:ln>
          </a:top>
          <a:bottom>
            <a:ln w="38100" cap="flat">
              <a:solidFill>
                <a:srgbClr val="004141"/>
              </a:solidFill>
              <a:prstDash val="solid"/>
              <a:round/>
            </a:ln>
          </a:bottom>
          <a:insideH>
            <a:ln w="12700" cap="flat">
              <a:solidFill>
                <a:srgbClr val="004141"/>
              </a:solidFill>
              <a:prstDash val="solid"/>
              <a:round/>
            </a:ln>
          </a:insideH>
          <a:insideV>
            <a:ln w="12700" cap="flat">
              <a:solidFill>
                <a:srgbClr val="004141"/>
              </a:solidFill>
              <a:prstDash val="solid"/>
              <a:round/>
            </a:ln>
          </a:insideV>
        </a:tcBdr>
        <a:fill>
          <a:solidFill>
            <a:srgbClr val="41414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Bodoni SvtyTwo ITC TT-Book"/>
          <a:ea typeface="Bodoni SvtyTwo ITC TT-Book"/>
          <a:cs typeface="Bodoni SvtyTwo ITC TT-Book"/>
        </a:font>
        <a:srgbClr val="414141"/>
      </a:tcTxStyle>
      <a:tcStyle>
        <a:tcBdr>
          <a:left>
            <a:ln w="12700" cap="flat">
              <a:solidFill>
                <a:srgbClr val="414141"/>
              </a:solidFill>
              <a:prstDash val="solid"/>
              <a:round/>
            </a:ln>
          </a:left>
          <a:right>
            <a:ln w="12700" cap="flat">
              <a:solidFill>
                <a:srgbClr val="414141"/>
              </a:solidFill>
              <a:prstDash val="solid"/>
              <a:round/>
            </a:ln>
          </a:right>
          <a:top>
            <a:ln w="12700" cap="flat">
              <a:solidFill>
                <a:srgbClr val="414141"/>
              </a:solidFill>
              <a:prstDash val="solid"/>
              <a:round/>
            </a:ln>
          </a:top>
          <a:bottom>
            <a:ln w="12700" cap="flat">
              <a:solidFill>
                <a:srgbClr val="414141"/>
              </a:solidFill>
              <a:prstDash val="solid"/>
              <a:round/>
            </a:ln>
          </a:bottom>
          <a:insideH>
            <a:ln w="12700" cap="flat">
              <a:solidFill>
                <a:srgbClr val="414141"/>
              </a:solidFill>
              <a:prstDash val="solid"/>
              <a:round/>
            </a:ln>
          </a:insideH>
          <a:insideV>
            <a:ln w="12700" cap="flat">
              <a:solidFill>
                <a:srgbClr val="414141"/>
              </a:solidFill>
              <a:prstDash val="solid"/>
              <a:round/>
            </a:ln>
          </a:insideV>
        </a:tcBdr>
        <a:fill>
          <a:solidFill>
            <a:srgbClr val="414141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Bodoni SvtyTwo ITC TT-Bold"/>
          <a:ea typeface="Bodoni SvtyTwo ITC TT-Bold"/>
          <a:cs typeface="Bodoni SvtyTwo ITC TT-Bold"/>
        </a:font>
        <a:srgbClr val="414141"/>
      </a:tcTxStyle>
      <a:tcStyle>
        <a:tcBdr>
          <a:left>
            <a:ln w="12700" cap="flat">
              <a:solidFill>
                <a:srgbClr val="414141"/>
              </a:solidFill>
              <a:prstDash val="solid"/>
              <a:round/>
            </a:ln>
          </a:left>
          <a:right>
            <a:ln w="12700" cap="flat">
              <a:solidFill>
                <a:srgbClr val="414141"/>
              </a:solidFill>
              <a:prstDash val="solid"/>
              <a:round/>
            </a:ln>
          </a:right>
          <a:top>
            <a:ln w="12700" cap="flat">
              <a:solidFill>
                <a:srgbClr val="414141"/>
              </a:solidFill>
              <a:prstDash val="solid"/>
              <a:round/>
            </a:ln>
          </a:top>
          <a:bottom>
            <a:ln w="12700" cap="flat">
              <a:solidFill>
                <a:srgbClr val="414141"/>
              </a:solidFill>
              <a:prstDash val="solid"/>
              <a:round/>
            </a:ln>
          </a:bottom>
          <a:insideH>
            <a:ln w="12700" cap="flat">
              <a:solidFill>
                <a:srgbClr val="414141"/>
              </a:solidFill>
              <a:prstDash val="solid"/>
              <a:round/>
            </a:ln>
          </a:insideH>
          <a:insideV>
            <a:ln w="12700" cap="flat">
              <a:solidFill>
                <a:srgbClr val="414141"/>
              </a:solidFill>
              <a:prstDash val="solid"/>
              <a:round/>
            </a:ln>
          </a:insideV>
        </a:tcBdr>
        <a:fill>
          <a:solidFill>
            <a:srgbClr val="414141">
              <a:alpha val="20000"/>
            </a:srgbClr>
          </a:solidFill>
        </a:fill>
      </a:tcStyle>
    </a:firstCol>
    <a:lastRow>
      <a:tcTxStyle b="on" i="off">
        <a:font>
          <a:latin typeface="Bodoni SvtyTwo ITC TT-Bold"/>
          <a:ea typeface="Bodoni SvtyTwo ITC TT-Bold"/>
          <a:cs typeface="Bodoni SvtyTwo ITC TT-Bold"/>
        </a:font>
        <a:srgbClr val="414141"/>
      </a:tcTxStyle>
      <a:tcStyle>
        <a:tcBdr>
          <a:left>
            <a:ln w="12700" cap="flat">
              <a:solidFill>
                <a:srgbClr val="414141"/>
              </a:solidFill>
              <a:prstDash val="solid"/>
              <a:round/>
            </a:ln>
          </a:left>
          <a:right>
            <a:ln w="12700" cap="flat">
              <a:solidFill>
                <a:srgbClr val="414141"/>
              </a:solidFill>
              <a:prstDash val="solid"/>
              <a:round/>
            </a:ln>
          </a:right>
          <a:top>
            <a:ln w="50800" cap="flat">
              <a:solidFill>
                <a:srgbClr val="414141"/>
              </a:solidFill>
              <a:prstDash val="solid"/>
              <a:round/>
            </a:ln>
          </a:top>
          <a:bottom>
            <a:ln w="12700" cap="flat">
              <a:solidFill>
                <a:srgbClr val="414141"/>
              </a:solidFill>
              <a:prstDash val="solid"/>
              <a:round/>
            </a:ln>
          </a:bottom>
          <a:insideH>
            <a:ln w="12700" cap="flat">
              <a:solidFill>
                <a:srgbClr val="414141"/>
              </a:solidFill>
              <a:prstDash val="solid"/>
              <a:round/>
            </a:ln>
          </a:insideH>
          <a:insideV>
            <a:ln w="12700" cap="flat">
              <a:solidFill>
                <a:srgbClr val="41414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Bodoni SvtyTwo ITC TT-Bold"/>
          <a:ea typeface="Bodoni SvtyTwo ITC TT-Bold"/>
          <a:cs typeface="Bodoni SvtyTwo ITC TT-Bold"/>
        </a:font>
        <a:srgbClr val="414141"/>
      </a:tcTxStyle>
      <a:tcStyle>
        <a:tcBdr>
          <a:left>
            <a:ln w="12700" cap="flat">
              <a:solidFill>
                <a:srgbClr val="414141"/>
              </a:solidFill>
              <a:prstDash val="solid"/>
              <a:round/>
            </a:ln>
          </a:left>
          <a:right>
            <a:ln w="12700" cap="flat">
              <a:solidFill>
                <a:srgbClr val="414141"/>
              </a:solidFill>
              <a:prstDash val="solid"/>
              <a:round/>
            </a:ln>
          </a:right>
          <a:top>
            <a:ln w="12700" cap="flat">
              <a:solidFill>
                <a:srgbClr val="414141"/>
              </a:solidFill>
              <a:prstDash val="solid"/>
              <a:round/>
            </a:ln>
          </a:top>
          <a:bottom>
            <a:ln w="25400" cap="flat">
              <a:solidFill>
                <a:srgbClr val="414141"/>
              </a:solidFill>
              <a:prstDash val="solid"/>
              <a:round/>
            </a:ln>
          </a:bottom>
          <a:insideH>
            <a:ln w="12700" cap="flat">
              <a:solidFill>
                <a:srgbClr val="414141"/>
              </a:solidFill>
              <a:prstDash val="solid"/>
              <a:round/>
            </a:ln>
          </a:insideH>
          <a:insideV>
            <a:ln w="12700" cap="flat">
              <a:solidFill>
                <a:srgbClr val="41414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7" name="Shape 12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body" sz="quarter" idx="1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  <a:lvl2pPr marL="7831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2pPr>
            <a:lvl3pPr marL="12530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3pPr>
            <a:lvl4pPr marL="17229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4pPr>
            <a:lvl5pPr marL="21928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 flipV="1">
            <a:off x="7994301" y="7053554"/>
            <a:ext cx="2" cy="164276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3" name="Shape 23"/>
          <p:cNvSpPr/>
          <p:nvPr/>
        </p:nvSpPr>
        <p:spPr>
          <a:xfrm>
            <a:off x="508000" y="913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" name="Shape 24"/>
          <p:cNvSpPr/>
          <p:nvPr/>
        </p:nvSpPr>
        <p:spPr>
          <a:xfrm>
            <a:off x="507999" y="6629400"/>
            <a:ext cx="12000021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" name="Shape 25"/>
          <p:cNvSpPr/>
          <p:nvPr/>
        </p:nvSpPr>
        <p:spPr>
          <a:xfrm flipV="1">
            <a:off x="7994301" y="7053554"/>
            <a:ext cx="2" cy="164276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6" name="Shape 26"/>
          <p:cNvSpPr/>
          <p:nvPr>
            <p:ph type="body" sz="quarter" idx="1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  <a:lvl2pPr marL="7831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2pPr>
            <a:lvl3pPr marL="12530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3pPr>
            <a:lvl4pPr marL="17229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4pPr>
            <a:lvl5pPr marL="21928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hape 27"/>
          <p:cNvSpPr/>
          <p:nvPr>
            <p:ph type="pic" idx="13"/>
          </p:nvPr>
        </p:nvSpPr>
        <p:spPr>
          <a:xfrm>
            <a:off x="596900" y="633460"/>
            <a:ext cx="11811000" cy="520700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8" name="Shape 28"/>
          <p:cNvSpPr/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29" name="Shape 29"/>
          <p:cNvSpPr/>
          <p:nvPr>
            <p:ph type="body" sz="quarter" idx="14"/>
          </p:nvPr>
        </p:nvSpPr>
        <p:spPr>
          <a:xfrm>
            <a:off x="8280400" y="6680200"/>
            <a:ext cx="4241800" cy="241300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FontTx/>
              <a:buNone/>
              <a:defRPr sz="2400"/>
            </a:pP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8" name="Shape 3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507999" y="4876800"/>
            <a:ext cx="5676376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6" name="Shape 46"/>
          <p:cNvSpPr/>
          <p:nvPr/>
        </p:nvSpPr>
        <p:spPr>
          <a:xfrm>
            <a:off x="508000" y="2768600"/>
            <a:ext cx="5676316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7" name="Shape 47"/>
          <p:cNvSpPr/>
          <p:nvPr>
            <p:ph type="body" sz="quarter" idx="1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  <a:lvl2pPr marL="7831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2pPr>
            <a:lvl3pPr marL="12530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3pPr>
            <a:lvl4pPr marL="17229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4pPr>
            <a:lvl5pPr marL="2192866" indent="-313266">
              <a:lnSpc>
                <a:spcPct val="110000"/>
              </a:lnSpc>
              <a:spcBef>
                <a:spcPts val="0"/>
              </a:spcBef>
              <a:buClrTx/>
              <a:buFontTx/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hape 48"/>
          <p:cNvSpPr/>
          <p:nvPr>
            <p:ph type="pic" sz="half" idx="13"/>
          </p:nvPr>
        </p:nvSpPr>
        <p:spPr>
          <a:xfrm>
            <a:off x="6818218" y="647698"/>
            <a:ext cx="5588002" cy="83312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9" name="Shape 49"/>
          <p:cNvSpPr/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pPr/>
            <a:r>
              <a:t>Title Text</a:t>
            </a:r>
          </a:p>
        </p:txBody>
      </p:sp>
      <p:sp>
        <p:nvSpPr>
          <p:cNvPr id="50" name="Shape 50"/>
          <p:cNvSpPr/>
          <p:nvPr>
            <p:ph type="body" sz="quarter" idx="14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/>
          <a:p>
            <a:pPr marL="0" indent="0">
              <a:spcBef>
                <a:spcPts val="0"/>
              </a:spcBef>
              <a:buClrTx/>
              <a:buSzTx/>
              <a:buFontTx/>
              <a:buNone/>
              <a:defRPr sz="2400"/>
            </a:pPr>
          </a:p>
        </p:txBody>
      </p:sp>
      <p:sp>
        <p:nvSpPr>
          <p:cNvPr id="51" name="Shape 5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Shape 5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Shape 7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Shape 77"/>
          <p:cNvSpPr/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hape 7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pic" sz="quarter" idx="13"/>
          </p:nvPr>
        </p:nvSpPr>
        <p:spPr>
          <a:xfrm>
            <a:off x="6856318" y="4772798"/>
            <a:ext cx="5499102" cy="422910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4" name="Shape 94"/>
          <p:cNvSpPr/>
          <p:nvPr>
            <p:ph type="pic" sz="quarter" idx="14"/>
          </p:nvPr>
        </p:nvSpPr>
        <p:spPr>
          <a:xfrm>
            <a:off x="6860561" y="609600"/>
            <a:ext cx="5499103" cy="3530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5" name="Shape 95"/>
          <p:cNvSpPr/>
          <p:nvPr>
            <p:ph type="pic" sz="half" idx="15"/>
          </p:nvPr>
        </p:nvSpPr>
        <p:spPr>
          <a:xfrm>
            <a:off x="557118" y="609598"/>
            <a:ext cx="5588003" cy="8394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Shape 9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type="body" sz="quarter" idx="1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i="1" sz="3000"/>
            </a:lvl1pPr>
            <a:lvl2pPr marL="861483" indent="-391583" algn="ctr">
              <a:spcBef>
                <a:spcPts val="1200"/>
              </a:spcBef>
              <a:buClrTx/>
              <a:buFontTx/>
              <a:defRPr i="1" sz="3000"/>
            </a:lvl2pPr>
            <a:lvl3pPr marL="1331383" indent="-391583" algn="ctr">
              <a:spcBef>
                <a:spcPts val="1200"/>
              </a:spcBef>
              <a:buClrTx/>
              <a:buFontTx/>
              <a:defRPr i="1" sz="3000"/>
            </a:lvl3pPr>
            <a:lvl4pPr marL="1801283" indent="-391583" algn="ctr">
              <a:spcBef>
                <a:spcPts val="1200"/>
              </a:spcBef>
              <a:buClrTx/>
              <a:buFontTx/>
              <a:defRPr i="1" sz="3000"/>
            </a:lvl4pPr>
            <a:lvl5pPr marL="2271183" indent="-391583" algn="ctr">
              <a:spcBef>
                <a:spcPts val="1200"/>
              </a:spcBef>
              <a:buClrTx/>
              <a:buFontTx/>
              <a:defRPr i="1"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hape 104"/>
          <p:cNvSpPr/>
          <p:nvPr>
            <p:ph type="body" sz="quarter" idx="13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ClrTx/>
              <a:buSzTx/>
              <a:buFontTx/>
              <a:buNone/>
            </a:pPr>
          </a:p>
        </p:txBody>
      </p:sp>
      <p:sp>
        <p:nvSpPr>
          <p:cNvPr id="105" name="Shape 10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07999" y="2171700"/>
            <a:ext cx="1199729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" name="Shape 3"/>
          <p:cNvSpPr/>
          <p:nvPr/>
        </p:nvSpPr>
        <p:spPr>
          <a:xfrm>
            <a:off x="507999" y="635000"/>
            <a:ext cx="1199729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/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1pPr>
      <a:lvl2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2pPr>
      <a:lvl3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3pPr>
      <a:lvl4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4pPr>
      <a:lvl5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5pPr>
      <a:lvl6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6pPr>
      <a:lvl7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7pPr>
      <a:lvl8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8pPr>
      <a:lvl9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Bodoni SvtyTwo ITC TT-Book"/>
          <a:ea typeface="Bodoni SvtyTwo ITC TT-Book"/>
          <a:cs typeface="Bodoni SvtyTwo ITC TT-Book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nse 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1177" y="320158"/>
            <a:ext cx="3815230" cy="4555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Lense 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31761" y="497958"/>
            <a:ext cx="3933083" cy="4199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Lense 3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4808" y="1814569"/>
            <a:ext cx="2715485" cy="3041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Lense 4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89193" y="1814569"/>
            <a:ext cx="2787544" cy="3041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Lense 5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16515" y="5595141"/>
            <a:ext cx="2532072" cy="3041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Lense 6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679556" y="5417572"/>
            <a:ext cx="2528528" cy="3396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Lense 7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349687" y="6132612"/>
            <a:ext cx="2558316" cy="26042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Lense 8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409103" y="6132612"/>
            <a:ext cx="2156174" cy="26042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Lense 9.jpg"/>
          <p:cNvPicPr>
            <a:picLocks noChangeAspect="1"/>
          </p:cNvPicPr>
          <p:nvPr/>
        </p:nvPicPr>
        <p:blipFill>
          <a:blip r:embed="rId10">
            <a:extLst/>
          </a:blip>
          <a:srcRect l="0" t="0" r="0" b="0"/>
          <a:stretch>
            <a:fillRect/>
          </a:stretch>
        </p:blipFill>
        <p:spPr>
          <a:xfrm>
            <a:off x="8049606" y="6132612"/>
            <a:ext cx="2531975" cy="2604223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>
            <p:ph type="body" sz="quarter" idx="1"/>
          </p:nvPr>
        </p:nvSpPr>
        <p:spPr>
          <a:xfrm>
            <a:off x="2105049" y="4622800"/>
            <a:ext cx="1637210" cy="508000"/>
          </a:xfrm>
          <a:prstGeom prst="rect">
            <a:avLst/>
          </a:prstGeom>
        </p:spPr>
        <p:txBody>
          <a:bodyPr/>
          <a:lstStyle/>
          <a:p>
            <a:pPr/>
            <a:r>
              <a:t>Tilting Lens</a:t>
            </a:r>
          </a:p>
        </p:txBody>
      </p:sp>
      <p:sp>
        <p:nvSpPr>
          <p:cNvPr id="139" name="Shape 139"/>
          <p:cNvSpPr/>
          <p:nvPr/>
        </p:nvSpPr>
        <p:spPr>
          <a:xfrm>
            <a:off x="1336735" y="9101128"/>
            <a:ext cx="3173838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l">
              <a:lnSpc>
                <a:spcPct val="110000"/>
              </a:lnSpc>
              <a:defRPr i="1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Adjustable Lens Height</a:t>
            </a:r>
          </a:p>
        </p:txBody>
      </p:sp>
      <p:sp>
        <p:nvSpPr>
          <p:cNvPr id="140" name="Shape 140"/>
          <p:cNvSpPr/>
          <p:nvPr/>
        </p:nvSpPr>
        <p:spPr>
          <a:xfrm>
            <a:off x="7468064" y="9101128"/>
            <a:ext cx="3695147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l">
              <a:lnSpc>
                <a:spcPct val="110000"/>
              </a:lnSpc>
              <a:defRPr i="1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r>
              <a:t>Lens Placement Adjustment</a:t>
            </a:r>
          </a:p>
        </p:txBody>
      </p:sp>
      <p:sp>
        <p:nvSpPr>
          <p:cNvPr id="141" name="Shape 141"/>
          <p:cNvSpPr/>
          <p:nvPr>
            <p:ph type="title"/>
          </p:nvPr>
        </p:nvSpPr>
        <p:spPr>
          <a:xfrm>
            <a:off x="215900" y="216008"/>
            <a:ext cx="6496199" cy="1204814"/>
          </a:xfrm>
          <a:prstGeom prst="rect">
            <a:avLst/>
          </a:prstGeom>
        </p:spPr>
        <p:txBody>
          <a:bodyPr/>
          <a:lstStyle>
            <a:lvl1pPr defTabSz="432308">
              <a:spcBef>
                <a:spcPts val="1100"/>
              </a:spcBef>
              <a:defRPr sz="5180">
                <a:latin typeface="Bodoni SvtyTwo ITC TT-Bold"/>
                <a:ea typeface="Bodoni SvtyTwo ITC TT-Bold"/>
                <a:cs typeface="Bodoni SvtyTwo ITC TT-Bold"/>
                <a:sym typeface="Bodoni SvtyTwo ITC TT-Bold"/>
              </a:defRPr>
            </a:lvl1pPr>
          </a:lstStyle>
          <a:p>
            <a:pPr/>
            <a:r>
              <a:t>Emergency Solar Device</a:t>
            </a:r>
          </a:p>
        </p:txBody>
      </p:sp>
      <p:sp>
        <p:nvSpPr>
          <p:cNvPr id="142" name="Shape 142"/>
          <p:cNvSpPr/>
          <p:nvPr/>
        </p:nvSpPr>
        <p:spPr>
          <a:xfrm>
            <a:off x="1814764" y="1206125"/>
            <a:ext cx="3298471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l" defTabSz="274574">
              <a:lnSpc>
                <a:spcPct val="90000"/>
              </a:lnSpc>
              <a:spcBef>
                <a:spcPts val="700"/>
              </a:spcBef>
              <a:defRPr sz="2350">
                <a:solidFill>
                  <a:srgbClr val="D93E2B"/>
                </a:solidFill>
                <a:latin typeface="Bodoni SvtyTwo ITC TT-BookIta"/>
                <a:ea typeface="Bodoni SvtyTwo ITC TT-BookIta"/>
                <a:cs typeface="Bodoni SvtyTwo ITC TT-BookIta"/>
                <a:sym typeface="Bodoni SvtyTwo ITC TT-BookIta"/>
              </a:defRPr>
            </a:lvl1pPr>
          </a:lstStyle>
          <a:p>
            <a:pPr/>
            <a:r>
              <a:t>Johnsons Johnson Johnson’s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FFFFFF"/>
      </a:lt1>
      <a:dk2>
        <a:srgbClr val="A7A7A7"/>
      </a:dk2>
      <a:lt2>
        <a:srgbClr val="535353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4141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Bodoni SvtyTwo ITC TT-Book"/>
            <a:ea typeface="Bodoni SvtyTwo ITC TT-Book"/>
            <a:cs typeface="Bodoni SvtyTwo ITC TT-Book"/>
            <a:sym typeface="Bodoni SvtyTwo ITC TT-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Bodoni SvtyTwo ITC TT-Book"/>
            <a:ea typeface="Bodoni SvtyTwo ITC TT-Book"/>
            <a:cs typeface="Bodoni SvtyTwo ITC TT-Book"/>
            <a:sym typeface="Bodoni SvtyTwo ITC TT-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4141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Bodoni SvtyTwo ITC TT-Book"/>
            <a:ea typeface="Bodoni SvtyTwo ITC TT-Book"/>
            <a:cs typeface="Bodoni SvtyTwo ITC TT-Book"/>
            <a:sym typeface="Bodoni SvtyTwo ITC TT-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Bodoni SvtyTwo ITC TT-Book"/>
            <a:ea typeface="Bodoni SvtyTwo ITC TT-Book"/>
            <a:cs typeface="Bodoni SvtyTwo ITC TT-Book"/>
            <a:sym typeface="Bodoni SvtyTwo ITC TT-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