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03" d="100"/>
          <a:sy n="103" d="100"/>
        </p:scale>
        <p:origin x="132" y="59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7/15/2019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7/15/2019</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BFC86-81FC-40AB-BD48-56392A0EC569}"/>
              </a:ext>
            </a:extLst>
          </p:cNvPr>
          <p:cNvSpPr>
            <a:spLocks noGrp="1"/>
          </p:cNvSpPr>
          <p:nvPr>
            <p:ph type="ctrTitle"/>
          </p:nvPr>
        </p:nvSpPr>
        <p:spPr>
          <a:xfrm>
            <a:off x="80011" y="1"/>
            <a:ext cx="7235190" cy="2789852"/>
          </a:xfrm>
        </p:spPr>
        <p:txBody>
          <a:bodyPr>
            <a:noAutofit/>
          </a:bodyPr>
          <a:lstStyle/>
          <a:p>
            <a:r>
              <a:rPr lang="en-US" sz="2800" dirty="0"/>
              <a:t>Awaken energy tv – episodes of entertaining content focused on American solar, the products, companies and policies that make up our grid</a:t>
            </a:r>
            <a:br>
              <a:rPr lang="en-US" sz="3200" dirty="0"/>
            </a:br>
            <a:r>
              <a:rPr lang="en-US" sz="1600" dirty="0"/>
              <a:t>Created by Awaken Energy LLC – Americas independent power industry consulting company</a:t>
            </a:r>
            <a:endParaRPr lang="en-US" sz="3200" dirty="0"/>
          </a:p>
        </p:txBody>
      </p:sp>
      <p:pic>
        <p:nvPicPr>
          <p:cNvPr id="5" name="Picture 4" descr="A person in a suit and tie&#10;&#10;Description automatically generated">
            <a:extLst>
              <a:ext uri="{FF2B5EF4-FFF2-40B4-BE49-F238E27FC236}">
                <a16:creationId xmlns:a16="http://schemas.microsoft.com/office/drawing/2014/main" id="{50C6EEBA-45C2-4B41-94AA-442454B101AF}"/>
              </a:ext>
            </a:extLst>
          </p:cNvPr>
          <p:cNvPicPr>
            <a:picLocks noChangeAspect="1"/>
          </p:cNvPicPr>
          <p:nvPr/>
        </p:nvPicPr>
        <p:blipFill>
          <a:blip r:embed="rId2"/>
          <a:stretch>
            <a:fillRect/>
          </a:stretch>
        </p:blipFill>
        <p:spPr>
          <a:xfrm>
            <a:off x="7106385" y="3965103"/>
            <a:ext cx="4773341" cy="2322166"/>
          </a:xfrm>
          <a:prstGeom prst="rect">
            <a:avLst/>
          </a:prstGeom>
        </p:spPr>
      </p:pic>
      <p:pic>
        <p:nvPicPr>
          <p:cNvPr id="7" name="Picture 6" descr="A close up of a map&#10;&#10;Description automatically generated">
            <a:extLst>
              <a:ext uri="{FF2B5EF4-FFF2-40B4-BE49-F238E27FC236}">
                <a16:creationId xmlns:a16="http://schemas.microsoft.com/office/drawing/2014/main" id="{40926C64-4D56-4234-80C0-730178D3B6C2}"/>
              </a:ext>
            </a:extLst>
          </p:cNvPr>
          <p:cNvPicPr>
            <a:picLocks noChangeAspect="1"/>
          </p:cNvPicPr>
          <p:nvPr/>
        </p:nvPicPr>
        <p:blipFill>
          <a:blip r:embed="rId3"/>
          <a:stretch>
            <a:fillRect/>
          </a:stretch>
        </p:blipFill>
        <p:spPr>
          <a:xfrm>
            <a:off x="7106385" y="168356"/>
            <a:ext cx="5062329" cy="3796747"/>
          </a:xfrm>
          <a:prstGeom prst="rect">
            <a:avLst/>
          </a:prstGeom>
        </p:spPr>
      </p:pic>
      <p:sp>
        <p:nvSpPr>
          <p:cNvPr id="3" name="Subtitle 2">
            <a:extLst>
              <a:ext uri="{FF2B5EF4-FFF2-40B4-BE49-F238E27FC236}">
                <a16:creationId xmlns:a16="http://schemas.microsoft.com/office/drawing/2014/main" id="{F6CEBECA-21DE-47B2-82FD-E7A057313FE4}"/>
              </a:ext>
            </a:extLst>
          </p:cNvPr>
          <p:cNvSpPr>
            <a:spLocks noGrp="1"/>
          </p:cNvSpPr>
          <p:nvPr>
            <p:ph type="subTitle" idx="1"/>
          </p:nvPr>
        </p:nvSpPr>
        <p:spPr>
          <a:xfrm>
            <a:off x="1" y="3061254"/>
            <a:ext cx="7389844" cy="3796746"/>
          </a:xfrm>
        </p:spPr>
        <p:txBody>
          <a:bodyPr>
            <a:normAutofit fontScale="92500"/>
          </a:bodyPr>
          <a:lstStyle/>
          <a:p>
            <a:pPr algn="ctr"/>
            <a:r>
              <a:rPr lang="en-US" dirty="0">
                <a:solidFill>
                  <a:schemeClr val="tx1"/>
                </a:solidFill>
                <a:highlight>
                  <a:srgbClr val="808080"/>
                </a:highlight>
              </a:rPr>
              <a:t>Influence is the most powerful tool in media.  Awaken Energy TV will become the most trusted brand in solar across America through daily content creation which captivates the public.  The purpose of the content will be: to encourage solar adoption, become involved with local policy and solar programs, and to educate consumers on the best products and companies to meet their energy needs.</a:t>
            </a:r>
          </a:p>
          <a:p>
            <a:pPr algn="ctr"/>
            <a:r>
              <a:rPr lang="en-US" dirty="0">
                <a:solidFill>
                  <a:schemeClr val="tx1"/>
                </a:solidFill>
                <a:highlight>
                  <a:srgbClr val="808080"/>
                </a:highlight>
              </a:rPr>
              <a:t>A social media presence which results in 100,000 followers (using actual solar company data across 4 states) will lead to 4,000 new solar customers.  If the channel can reach 1 million followers, the direct and referral network will lead to over 50,000 new solar projects or approximately 400 MW of solar.</a:t>
            </a:r>
          </a:p>
        </p:txBody>
      </p:sp>
      <p:pic>
        <p:nvPicPr>
          <p:cNvPr id="9" name="Picture 8" descr="A dog standing in front of a window&#10;&#10;Description automatically generated">
            <a:extLst>
              <a:ext uri="{FF2B5EF4-FFF2-40B4-BE49-F238E27FC236}">
                <a16:creationId xmlns:a16="http://schemas.microsoft.com/office/drawing/2014/main" id="{B07D15D8-D9BE-4169-B81F-97CF94101D60}"/>
              </a:ext>
            </a:extLst>
          </p:cNvPr>
          <p:cNvPicPr>
            <a:picLocks noChangeAspect="1"/>
          </p:cNvPicPr>
          <p:nvPr/>
        </p:nvPicPr>
        <p:blipFill>
          <a:blip r:embed="rId4"/>
          <a:stretch>
            <a:fillRect/>
          </a:stretch>
        </p:blipFill>
        <p:spPr>
          <a:xfrm>
            <a:off x="9419371" y="5140353"/>
            <a:ext cx="2772629" cy="1643001"/>
          </a:xfrm>
          <a:prstGeom prst="rect">
            <a:avLst/>
          </a:prstGeom>
        </p:spPr>
      </p:pic>
    </p:spTree>
    <p:extLst>
      <p:ext uri="{BB962C8B-B14F-4D97-AF65-F5344CB8AC3E}">
        <p14:creationId xmlns:p14="http://schemas.microsoft.com/office/powerpoint/2010/main" val="1145318989"/>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docProps/app.xml><?xml version="1.0" encoding="utf-8"?>
<Properties xmlns="http://schemas.openxmlformats.org/officeDocument/2006/extended-properties" xmlns:vt="http://schemas.openxmlformats.org/officeDocument/2006/docPropsVTypes">
  <Template>Slice</Template>
  <TotalTime>6440</TotalTime>
  <Words>149</Words>
  <Application>Microsoft Office PowerPoint</Application>
  <PresentationFormat>Widescreen</PresentationFormat>
  <Paragraphs>3</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Century Gothic</vt:lpstr>
      <vt:lpstr>Wingdings 3</vt:lpstr>
      <vt:lpstr>Slice</vt:lpstr>
      <vt:lpstr>Awaken energy tv – episodes of entertaining content focused on American solar, the products, companies and policies that make up our grid Created by Awaken Energy LLC – Americas independent power industry consulting company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Awaken energy tv – episodes of entertaining content focused on solar in America, the products, companies and policies that make up our grid! Created by Awaken Energy LLC – Americas independent power industry consulting company</dc:title>
  <dc:creator>Joshua Hill</dc:creator>
  <cp:lastModifiedBy>Joshua Hill</cp:lastModifiedBy>
  <cp:revision>7</cp:revision>
  <dcterms:created xsi:type="dcterms:W3CDTF">2019-06-28T10:22:50Z</dcterms:created>
  <dcterms:modified xsi:type="dcterms:W3CDTF">2019-07-16T02:07:52Z</dcterms:modified>
</cp:coreProperties>
</file>