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6" r:id="rId2"/>
  </p:sldIdLst>
  <p:sldSz cx="9144000" cy="6858000" type="screen4x3"/>
  <p:notesSz cx="7077075" cy="9418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66">
          <p15:clr>
            <a:srgbClr val="A4A3A4"/>
          </p15:clr>
        </p15:guide>
        <p15:guide id="2" pos="22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286D"/>
    <a:srgbClr val="032E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90" autoAdjust="0"/>
  </p:normalViewPr>
  <p:slideViewPr>
    <p:cSldViewPr>
      <p:cViewPr varScale="1">
        <p:scale>
          <a:sx n="119" d="100"/>
          <a:sy n="119" d="100"/>
        </p:scale>
        <p:origin x="137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2556" y="-102"/>
      </p:cViewPr>
      <p:guideLst>
        <p:guide orient="horz" pos="2966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70932"/>
          </a:xfrm>
          <a:prstGeom prst="rect">
            <a:avLst/>
          </a:prstGeom>
        </p:spPr>
        <p:txBody>
          <a:bodyPr vert="horz" lIns="94256" tIns="47128" rIns="94256" bIns="4712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70932"/>
          </a:xfrm>
          <a:prstGeom prst="rect">
            <a:avLst/>
          </a:prstGeom>
        </p:spPr>
        <p:txBody>
          <a:bodyPr vert="horz" lIns="94256" tIns="47128" rIns="94256" bIns="47128" rtlCol="0"/>
          <a:lstStyle>
            <a:lvl1pPr algn="r">
              <a:defRPr sz="1200"/>
            </a:lvl1pPr>
          </a:lstStyle>
          <a:p>
            <a:fld id="{F6B69C9D-B445-48C4-866C-D5EC5DB070D8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706438"/>
            <a:ext cx="4708525" cy="35321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56" tIns="47128" rIns="94256" bIns="4712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73853"/>
            <a:ext cx="5661660" cy="4238387"/>
          </a:xfrm>
          <a:prstGeom prst="rect">
            <a:avLst/>
          </a:prstGeom>
        </p:spPr>
        <p:txBody>
          <a:bodyPr vert="horz" lIns="94256" tIns="47128" rIns="94256" bIns="4712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46071"/>
            <a:ext cx="3066733" cy="470932"/>
          </a:xfrm>
          <a:prstGeom prst="rect">
            <a:avLst/>
          </a:prstGeom>
        </p:spPr>
        <p:txBody>
          <a:bodyPr vert="horz" lIns="94256" tIns="47128" rIns="94256" bIns="4712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946071"/>
            <a:ext cx="3066733" cy="470932"/>
          </a:xfrm>
          <a:prstGeom prst="rect">
            <a:avLst/>
          </a:prstGeom>
        </p:spPr>
        <p:txBody>
          <a:bodyPr vert="horz" lIns="94256" tIns="47128" rIns="94256" bIns="47128" rtlCol="0" anchor="b"/>
          <a:lstStyle>
            <a:lvl1pPr algn="r">
              <a:defRPr sz="1200"/>
            </a:lvl1pPr>
          </a:lstStyle>
          <a:p>
            <a:fld id="{45BDD8F5-FDE3-4585-8DBC-2D8AD3F4E1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DD8F5-FDE3-4585-8DBC-2D8AD3F4E1E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645D0-3566-47DF-ABA3-4F6536F6A56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2AA1-E905-44EA-8C79-71EED08F9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645D0-3566-47DF-ABA3-4F6536F6A56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2AA1-E905-44EA-8C79-71EED08F9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645D0-3566-47DF-ABA3-4F6536F6A56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2AA1-E905-44EA-8C79-71EED08F9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645D0-3566-47DF-ABA3-4F6536F6A56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2AA1-E905-44EA-8C79-71EED08F9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645D0-3566-47DF-ABA3-4F6536F6A56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2AA1-E905-44EA-8C79-71EED08F9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645D0-3566-47DF-ABA3-4F6536F6A56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2AA1-E905-44EA-8C79-71EED08F9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645D0-3566-47DF-ABA3-4F6536F6A56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2AA1-E905-44EA-8C79-71EED08F9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645D0-3566-47DF-ABA3-4F6536F6A56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2AA1-E905-44EA-8C79-71EED08F9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645D0-3566-47DF-ABA3-4F6536F6A56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0332AA1-E905-44EA-8C79-71EED08F9B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645D0-3566-47DF-ABA3-4F6536F6A56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2AA1-E905-44EA-8C79-71EED08F9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645D0-3566-47DF-ABA3-4F6536F6A56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2AA1-E905-44EA-8C79-71EED08F9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4B645D0-3566-47DF-ABA3-4F6536F6A569}" type="datetimeFigureOut">
              <a:rPr lang="en-US" smtClean="0"/>
              <a:pPr/>
              <a:t>7/15/2019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0332AA1-E905-44EA-8C79-71EED08F9B3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92472" y="790744"/>
            <a:ext cx="2862262" cy="1774918"/>
          </a:xfrm>
        </p:spPr>
        <p:txBody>
          <a:bodyPr/>
          <a:lstStyle/>
          <a:p>
            <a:r>
              <a:rPr lang="en-US" sz="2800" dirty="0"/>
              <a:t>Solar applications for zero emission marine solutions</a:t>
            </a:r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E6EA1E7-8306-42B2-9964-A3D36327813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484" y="790744"/>
            <a:ext cx="4507558" cy="3388964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8D4D4D-AD0D-4066-ACA4-BC65216A94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264" y="4165945"/>
            <a:ext cx="4915778" cy="24143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2B622A-4D58-4A7D-B255-E410B13DBD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25" y="2133600"/>
            <a:ext cx="1668675" cy="25771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1310700-1496-4F65-8614-C29BFB9ECB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084" y="5943600"/>
            <a:ext cx="1362894" cy="93154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F54BAE4-C87F-48D1-A2DB-D3FD169567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9" y="5334000"/>
            <a:ext cx="3252433" cy="12703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BF67A6-2CFE-4F9A-ABA0-34812B3FFB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165" y="6250405"/>
            <a:ext cx="1776413" cy="571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F275D2-DCF0-4E74-809B-EFF5B5D099CC}"/>
              </a:ext>
            </a:extLst>
          </p:cNvPr>
          <p:cNvSpPr/>
          <p:nvPr/>
        </p:nvSpPr>
        <p:spPr>
          <a:xfrm>
            <a:off x="89519" y="4823601"/>
            <a:ext cx="31870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ea typeface="Arial" panose="020B0604020202020204" pitchFamily="34" charset="0"/>
              </a:rPr>
              <a:t>(embedding PV Cells into structure is applicable to any structure and this is an exciting area)</a:t>
            </a:r>
            <a:r>
              <a:rPr lang="en-US" sz="10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en-US" sz="1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3299</TotalTime>
  <Words>26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Constantia</vt:lpstr>
      <vt:lpstr>Wingdings 2</vt:lpstr>
      <vt:lpstr>Flow</vt:lpstr>
      <vt:lpstr>PowerPoint Presentation</vt:lpstr>
    </vt:vector>
  </TitlesOfParts>
  <Company>SSI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RTIForensics Market Opportunities</dc:title>
  <dc:creator>Kevin Darcy</dc:creator>
  <cp:lastModifiedBy>Edward Eastlack</cp:lastModifiedBy>
  <cp:revision>340</cp:revision>
  <dcterms:created xsi:type="dcterms:W3CDTF">2011-06-19T21:51:55Z</dcterms:created>
  <dcterms:modified xsi:type="dcterms:W3CDTF">2019-07-16T04:27:16Z</dcterms:modified>
</cp:coreProperties>
</file>