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098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68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3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25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9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44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0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6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6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3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4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371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8840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50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75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0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924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46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086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D6008A85-7082-4842-A7C6-C924C0CE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031" y="54556"/>
            <a:ext cx="2792341" cy="194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9498EC-FC34-4BFA-9A18-40AD92C74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0584" y="47693"/>
            <a:ext cx="2525121" cy="2461980"/>
          </a:xfrm>
        </p:spPr>
        <p:txBody>
          <a:bodyPr>
            <a:normAutofit fontScale="90000"/>
          </a:bodyPr>
          <a:lstStyle/>
          <a:p>
            <a:r>
              <a:rPr lang="en-US" sz="3600" b="1" i="1" dirty="0">
                <a:solidFill>
                  <a:schemeClr val="bg1"/>
                </a:solidFill>
              </a:rPr>
              <a:t>Meet </a:t>
            </a:r>
            <a:r>
              <a:rPr lang="en-US" sz="3600" b="1" i="1" u="sng" dirty="0">
                <a:solidFill>
                  <a:schemeClr val="bg1"/>
                </a:solidFill>
              </a:rPr>
              <a:t>GRIFF</a:t>
            </a:r>
            <a:r>
              <a:rPr lang="en-US" sz="3600" b="1" i="1" dirty="0">
                <a:solidFill>
                  <a:schemeClr val="bg1"/>
                </a:solidFill>
              </a:rPr>
              <a:t>, Americas first solar- powered tour bus!</a:t>
            </a:r>
            <a:br>
              <a:rPr lang="en-US" dirty="0">
                <a:solidFill>
                  <a:schemeClr val="bg1"/>
                </a:solidFill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E6354-DC8E-4996-9DC4-C61554DF5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8477" y="6473285"/>
            <a:ext cx="10197776" cy="334888"/>
          </a:xfrm>
        </p:spPr>
        <p:txBody>
          <a:bodyPr>
            <a:normAutofit fontScale="92500"/>
          </a:bodyPr>
          <a:lstStyle/>
          <a:p>
            <a:r>
              <a:rPr lang="en-US" sz="1200" dirty="0"/>
              <a:t>Coming soon to a town near you!  Schedule online - Awakensolar.com </a:t>
            </a:r>
            <a:r>
              <a:rPr lang="en-US" sz="1200" b="1" dirty="0"/>
              <a:t>or</a:t>
            </a:r>
            <a:r>
              <a:rPr lang="en-US" sz="1200" dirty="0"/>
              <a:t> follow us on </a:t>
            </a:r>
            <a:r>
              <a:rPr lang="en-US" sz="1200" dirty="0" err="1"/>
              <a:t>facebook</a:t>
            </a:r>
            <a:r>
              <a:rPr lang="en-US" sz="1200" dirty="0"/>
              <a:t> and social @</a:t>
            </a:r>
            <a:r>
              <a:rPr lang="en-US" sz="1200" dirty="0" err="1"/>
              <a:t>Awakensolar</a:t>
            </a:r>
            <a:r>
              <a:rPr lang="en-US" sz="1200" dirty="0"/>
              <a:t>   for tour updates!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2EC505-42B6-4C1D-9DAC-D600410FBC6F}"/>
              </a:ext>
            </a:extLst>
          </p:cNvPr>
          <p:cNvSpPr/>
          <p:nvPr/>
        </p:nvSpPr>
        <p:spPr>
          <a:xfrm>
            <a:off x="3539648" y="2737791"/>
            <a:ext cx="858562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Electric box truck + Solar = GRIFF</a:t>
            </a:r>
          </a:p>
          <a:p>
            <a:pPr algn="ctr"/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</a:rPr>
              <a:t>A dedicated mobile solar learning lab</a:t>
            </a: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 which will create 1.21 </a:t>
            </a:r>
            <a:r>
              <a:rPr lang="en-US" sz="2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Jigawatts</a:t>
            </a: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 (or Gigawatts) of solar power in America.  Tour accomplishments to include:</a:t>
            </a:r>
          </a:p>
          <a:p>
            <a:pPr marL="342900" indent="-342900">
              <a:buFontTx/>
              <a:buChar char="-"/>
            </a:pP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</a:rPr>
              <a:t>Promotion of American made solar products and services.</a:t>
            </a:r>
          </a:p>
          <a:p>
            <a:pPr marL="342900" indent="-342900">
              <a:buFontTx/>
              <a:buChar char="-"/>
            </a:pP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Creation</a:t>
            </a: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</a:rPr>
              <a:t> of interested client lists for top local solar providers.</a:t>
            </a:r>
          </a:p>
          <a:p>
            <a:pPr marL="342900" indent="-342900">
              <a:buFontTx/>
              <a:buChar char="-"/>
            </a:pP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Educational lectures delivered to communities and schools (all levels) on energy conservation and solving the DUCK curve problem.</a:t>
            </a:r>
          </a:p>
          <a:p>
            <a:pPr marL="342900" indent="-342900">
              <a:buFontTx/>
              <a:buChar char="-"/>
            </a:pP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</a:rPr>
              <a:t>Revenue creation through donation, product sales, and lead generation.</a:t>
            </a:r>
          </a:p>
          <a:p>
            <a:pPr marL="342900" indent="-342900">
              <a:buFontTx/>
              <a:buChar char="-"/>
            </a:pP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</a:rPr>
              <a:t>Increased application of modern energy conservation products &amp; principles.</a:t>
            </a:r>
          </a:p>
          <a:p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</a:rPr>
              <a:t>Griff will serve to influence the solar and Electric Vehicle markets in America, with a focus on rural communities, resulting in and estimated 5,000+ solar projects per year and millions of dollars in decreased energy costs.</a:t>
            </a:r>
            <a:endParaRPr lang="en-US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" name="AutoShape 2" descr="20190714- Griff pic Boise with sample panel cropped.jpg">
            <a:extLst>
              <a:ext uri="{FF2B5EF4-FFF2-40B4-BE49-F238E27FC236}">
                <a16:creationId xmlns:a16="http://schemas.microsoft.com/office/drawing/2014/main" id="{99E1DE72-9EA8-494B-8FC7-B2A3626B16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0628" y="592494"/>
            <a:ext cx="2646784" cy="264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566EF8-3E48-4C3E-A443-6D7F0DB9B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2" y="47693"/>
            <a:ext cx="3463252" cy="19496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4F04F8-5255-4D8D-8350-A171B3A7F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5" y="49827"/>
            <a:ext cx="3359709" cy="635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39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6510</TotalTime>
  <Words>173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Tw Cen MT</vt:lpstr>
      <vt:lpstr>Circuit</vt:lpstr>
      <vt:lpstr>Meet GRIFF, Americas first solar- powered tour bus!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GRIFF, Americas first solar powered tour bus  by Awaken Energy LLC - an independent solar consulting company.</dc:title>
  <dc:creator>Joshua Hill</dc:creator>
  <cp:lastModifiedBy>Joshua Hill</cp:lastModifiedBy>
  <cp:revision>10</cp:revision>
  <dcterms:created xsi:type="dcterms:W3CDTF">2019-06-28T09:18:52Z</dcterms:created>
  <dcterms:modified xsi:type="dcterms:W3CDTF">2019-07-16T03:49:16Z</dcterms:modified>
</cp:coreProperties>
</file>