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0E06A0-B3F1-42ED-AE53-C96C7ED66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E1A869-C964-41FB-A1C2-009A73577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829F42-8D0D-4F7C-A447-7C7824AA7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5F2DCF-AFFE-4DD8-B674-CE2882CE2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A00BDA-AECE-4A86-8754-25E536C2E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7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6B2B0-F35D-489B-8B9F-9C59C2E2D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6D6898-4DC1-4779-BE8C-DF16E0DE4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71EB8B-AB92-49C5-B627-319C89819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3F370A-988D-45AC-8988-4A5697648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BCDFCC-13EE-48AA-9A0D-11BE244A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30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369182-1BBD-41A7-9E72-22D1AE652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52112E-D427-4B82-9A1F-EF30AD9F8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C9A29C-F7D3-493A-B565-DD1A36A9C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0947220-52AE-4A32-8B05-845668F6A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3F331F-9835-4535-B87C-EAAB2D52A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37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4A8204-E49F-4F9F-BA79-27F3AB973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9CF1DA-D58B-4E69-9417-75A22AEE8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39D1E3-0BF8-4A91-AC1E-135F96BF9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B974C3-69B2-4E18-878F-597EF6934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7204C2-DDA8-47DB-8303-315ACE6A8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AD1960-3490-4A0C-AA54-97A0726FA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55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F21FCB-09E6-4418-9813-6CAF3AB9F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9DB02B-B316-416E-8EFC-D461D816F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588730-C695-49D5-B361-3566C9622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DA4DF8B-B73C-4ED7-9802-7A04936914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AEE2F99-2288-4372-A3F4-86EE77D63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73AC7F2-3456-4B72-B86B-E4C783A34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27CD287-7544-4481-A9BA-A30CA8102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012E83-6E33-4CC0-969C-A9553AA38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03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4C8D6B-E385-48A6-BE4A-5BFCE8B62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82A9122-3CC9-482E-8C8A-8F6BE79C8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EDCFF1-0F6A-47B0-AB64-9ADC0B1C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D151701-BDC2-48AC-8E15-EDDB7FF62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63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E84EE4D-E980-4C61-9DD2-013FF449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EB98571-685E-4DC0-A267-EB1C99B2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0710D4-7A86-425E-BC78-CC734B0F9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14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B6DAFF-B228-446B-8EBA-5D4CF60C6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380AD4-FA7F-462D-9CF6-937806C8E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E62CDF-2D6C-48EC-8C87-F401BB85C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8610EE-8E00-4BDD-B386-856853BDA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D39DD07-9CE4-4A0E-82DF-370DC26E0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4AE7BC-BCF2-4E86-9ABB-BDAD5EDCC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85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AA078D-C4C1-4DAD-83EB-C0C452950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0F48609-4B4E-4646-A2A0-5E63212AEB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9AE5DF4-D12E-4CE3-BB5F-43D3C38DE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C27B34-1563-4EE9-B749-CC2722B1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F43608-374E-43CA-8F21-30B30DDF0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DB4D45-5CD6-495D-8CB3-EB51DCFF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49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F9CD84-AA65-4236-B99B-C2AF46AEC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3925AFB-06A2-4BF9-9A5E-24BDB847E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75D5DE-6FE7-4CD6-88AE-782CB2AEA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855FD4-7507-44DF-B242-F2804480B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8DA6FF-4C3C-49B7-BCFC-AC5F7939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8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5AB2D1-B17B-46CF-B483-1F64123103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8D930D6-0AFF-4E5E-9BBA-CF4FE2944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6C469-15D1-4D9B-96B9-24510AD4E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486EE5-23E3-4E85-BA12-A07CCF395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9C5D36-E1AC-46E1-9EFE-31B743F57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4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08988C-D454-40E1-BA8B-0E3E11084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5B00DA-19FA-44E2-A4B9-1CBFF3B4F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9FD3CC-C57E-4B17-908F-545EBF5558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AE64D-105F-4F15-BDC2-987773A6743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EFCF0FC-92DC-42F7-9BFC-A385AAD55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BFD51B-E146-4B36-978B-7454998B1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A967D-6A1B-4024-8504-9A0B094AED3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2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6702D39-D869-4C14-88BE-E181F52D6DC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55" y="44726"/>
            <a:ext cx="9024731" cy="676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609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Odayme</dc:creator>
  <cp:lastModifiedBy>Odayme</cp:lastModifiedBy>
  <cp:revision>1</cp:revision>
  <dcterms:created xsi:type="dcterms:W3CDTF">2019-07-16T04:10:33Z</dcterms:created>
  <dcterms:modified xsi:type="dcterms:W3CDTF">2019-07-16T04:11:26Z</dcterms:modified>
</cp:coreProperties>
</file>