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909"/>
    <p:restoredTop sz="94694"/>
  </p:normalViewPr>
  <p:slideViewPr>
    <p:cSldViewPr snapToGrid="0" snapToObjects="1">
      <p:cViewPr varScale="1">
        <p:scale>
          <a:sx n="120" d="100"/>
          <a:sy n="120" d="100"/>
        </p:scale>
        <p:origin x="45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CA7F3-FFDE-B041-9C04-CA427EE651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891EF0-AD20-8347-8ABC-562F32A89A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FB3831-4AE1-4946-8DDA-F870A9A7B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4A1EA-EE03-DD47-97D1-07F39CD99B8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6AB381-5C68-AB49-B9CC-E7B7B6C76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9E27E-7977-0B40-9AFF-2A18080B9D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4DEF-93E4-0944-9F05-3A25729228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520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BF714-A81E-7C4A-A5B1-659A85FD2D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7BC619-4E8F-3B4A-8C81-0023617202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81A1CC-23C1-8B4D-AD60-3A81215F8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4A1EA-EE03-DD47-97D1-07F39CD99B8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926B4E-11C5-FF49-BDF3-8E9488D63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F784E0-0EF6-4444-B240-05E171599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4DEF-93E4-0944-9F05-3A25729228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094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A9F31-D33C-5349-88A5-2778CECCD7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C72330-6793-CC41-A1CF-EE916CAA37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BB9B0F-0381-1942-82C4-FB7C098E0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4A1EA-EE03-DD47-97D1-07F39CD99B8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111636-CBC9-BC4E-B980-01A8E4CDD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60A2B-D2DD-514D-966B-DEAB11004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4DEF-93E4-0944-9F05-3A25729228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921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1E3AF-FD2F-EF44-8693-1BC10AB79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5E07A9-D451-6B4D-BC7A-47E10DD02D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8FA37B-DE6E-4447-A1B7-D6D92BD22F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EAD6B3-3D95-EE4D-AEE2-391484981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4A1EA-EE03-DD47-97D1-07F39CD99B8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84C7DA-D26D-404C-AA88-B14AF1663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B0E64B-1A87-DC40-BA33-9B4D0C930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4DEF-93E4-0944-9F05-3A25729228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70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A1E73-860A-424E-9CB7-19648960AB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A5D01C-5EAC-2543-8995-32E8D2B2BE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F05827-B2F7-0D41-9705-A0F90D953D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FEAFAA-2CD2-F948-BD44-E288E92572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7E0747E-78DB-AA45-8547-AB1704E331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351417-FDEB-DA41-9694-21B6ECC73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4A1EA-EE03-DD47-97D1-07F39CD99B8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4FE4DA-5BDD-7946-8C63-4BBDC105A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3A620B-2BF5-8F49-98D1-B9B08DAA6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4DEF-93E4-0944-9F05-3A25729228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585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C8E7F-8792-A14D-9F45-C1776264E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CF95A8-4870-744C-A4F7-2B08C91AD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4A1EA-EE03-DD47-97D1-07F39CD99B8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9448EE-92CB-464F-9F04-48FEEDED6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34CFAD-E1E9-7942-834A-D283F85B8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4DEF-93E4-0944-9F05-3A25729228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063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E98738-E17A-754C-860D-4F0E8EDC4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4A1EA-EE03-DD47-97D1-07F39CD99B8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6FCC2E-666D-CF4E-80C4-F8160999E7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117B18-38D6-D34E-93F1-80B866AF8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4DEF-93E4-0944-9F05-3A25729228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538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B1832E-70E7-0542-B8BF-471BAA930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422FFC-5531-B140-AA0F-683AC82C3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B4A2CC-87A2-E148-9AB4-488D376920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0FF92D-2794-4B48-9538-6DA8B88BA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4A1EA-EE03-DD47-97D1-07F39CD99B8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64C02C-3B70-A84C-8DF5-554E735DC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39A225-9A8A-A84F-A670-9CD510DF8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4DEF-93E4-0944-9F05-3A25729228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55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55AD3-3A47-0544-B1B4-E34E313DA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00D4C2-550A-DA42-AC4C-9FC1F14768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2AA630-714F-2E4E-BB68-0911A10173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73741A-DE54-7241-97E9-F6F6571442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4A1EA-EE03-DD47-97D1-07F39CD99B8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F08B90-0E05-1B46-A3BB-D3A265EF45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BDA391-FC47-E04A-B210-37288E0A7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4DEF-93E4-0944-9F05-3A25729228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538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96469-8974-5440-80C5-693F466F0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B1C454-1B7B-1743-ABE0-6882F51FEA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8A78FC-C0BF-4B41-9731-F2DBE9A9B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4A1EA-EE03-DD47-97D1-07F39CD99B8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75EF87-9119-2144-9D83-6FF106BF8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4392BF-CCEF-9C47-8313-37CDC3D72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4DEF-93E4-0944-9F05-3A25729228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993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F9B8ED-91CA-E540-AAAA-B9583A662C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8676AF-5616-194D-BD67-ECC6679087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04A243-560A-684C-9F1B-35DEFEAB9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4A1EA-EE03-DD47-97D1-07F39CD99B8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9735EB-3CFE-DF48-A397-59476A35C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1CED8F-08BE-4046-B622-500485843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4DEF-93E4-0944-9F05-3A25729228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027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61A2DD1-0003-0643-9D7B-1D633418DF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82E776-DC9A-0646-886F-5A86B1B5D7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95DD5E-53C9-F942-B61F-857BA67772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4A1EA-EE03-DD47-97D1-07F39CD99B88}" type="datetimeFigureOut">
              <a:rPr lang="en-US" smtClean="0"/>
              <a:t>7/15/19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4A6816-2BEF-FE46-BD0F-60E2D5CC30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4FA8A3-A278-C945-8C82-C0679737FA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D04DEF-93E4-0944-9F05-3A25729228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0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9D861-8E05-7141-ABFC-F228767B97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2874" y="424969"/>
            <a:ext cx="2272145" cy="605945"/>
          </a:xfrm>
        </p:spPr>
        <p:txBody>
          <a:bodyPr>
            <a:normAutofit fontScale="90000"/>
          </a:bodyPr>
          <a:lstStyle/>
          <a:p>
            <a:br>
              <a:rPr lang="en-US" sz="1800" dirty="0"/>
            </a:br>
            <a:br>
              <a:rPr lang="en-US" sz="1800" dirty="0"/>
            </a:br>
            <a:r>
              <a:rPr lang="en-US" sz="2200" b="1" i="1" dirty="0"/>
              <a:t>Reduce Soft Cost</a:t>
            </a:r>
            <a:br>
              <a:rPr lang="en-US" sz="1800" dirty="0"/>
            </a:br>
            <a:endParaRPr lang="en-US" sz="1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B6175F-F0E6-8041-8108-68A015F1F6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56218" y="727941"/>
            <a:ext cx="3906982" cy="854670"/>
          </a:xfrm>
        </p:spPr>
        <p:txBody>
          <a:bodyPr>
            <a:normAutofit/>
          </a:bodyPr>
          <a:lstStyle/>
          <a:p>
            <a:endParaRPr lang="en-US" sz="1400" dirty="0"/>
          </a:p>
          <a:p>
            <a:r>
              <a:rPr lang="en-US" sz="2000" b="1" i="1" dirty="0"/>
              <a:t>With the Affordable Power Panel</a:t>
            </a:r>
          </a:p>
        </p:txBody>
      </p:sp>
      <p:pic>
        <p:nvPicPr>
          <p:cNvPr id="7" name="Picture 6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D5DFB0FD-4396-554A-A897-89FA8425BF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3273" y="1582611"/>
            <a:ext cx="6788727" cy="4781161"/>
          </a:xfrm>
          <a:prstGeom prst="rect">
            <a:avLst/>
          </a:prstGeom>
        </p:spPr>
      </p:pic>
      <p:pic>
        <p:nvPicPr>
          <p:cNvPr id="11" name="Picture 10" descr="A screenshot of a cell phone screen with text&#10;&#10;Description automatically generated">
            <a:extLst>
              <a:ext uri="{FF2B5EF4-FFF2-40B4-BE49-F238E27FC236}">
                <a16:creationId xmlns:a16="http://schemas.microsoft.com/office/drawing/2014/main" id="{61904CC8-B9BD-854A-8D44-CE67B4DDD8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50" y="981173"/>
            <a:ext cx="4497532" cy="4989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8439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838</TotalTime>
  <Words>5</Words>
  <Application>Microsoft Macintosh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  Reduce Soft Cost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Gary McCrea</dc:creator>
  <cp:lastModifiedBy>Gary McCrea</cp:lastModifiedBy>
  <cp:revision>4</cp:revision>
  <cp:lastPrinted>2019-07-16T00:37:51Z</cp:lastPrinted>
  <dcterms:created xsi:type="dcterms:W3CDTF">2019-07-13T05:05:33Z</dcterms:created>
  <dcterms:modified xsi:type="dcterms:W3CDTF">2019-07-16T03:48:56Z</dcterms:modified>
</cp:coreProperties>
</file>