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005" r:id="rId3"/>
  </p:sldMasterIdLst>
  <p:notesMasterIdLst>
    <p:notesMasterId r:id="rId5"/>
  </p:notesMasterIdLst>
  <p:handoutMasterIdLst>
    <p:handoutMasterId r:id="rId6"/>
  </p:handoutMasterIdLst>
  <p:sldIdLst>
    <p:sldId id="279" r:id="rId4"/>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25687"/>
    <a:srgbClr val="FFFFFF"/>
    <a:srgbClr val="66CCFF"/>
    <a:srgbClr val="CCFFCC"/>
    <a:srgbClr val="FF5050"/>
    <a:srgbClr val="1C6991"/>
    <a:srgbClr val="071F45"/>
    <a:srgbClr val="1178C1"/>
    <a:srgbClr val="1F5B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108" autoAdjust="0"/>
    <p:restoredTop sz="94660"/>
  </p:normalViewPr>
  <p:slideViewPr>
    <p:cSldViewPr>
      <p:cViewPr varScale="1">
        <p:scale>
          <a:sx n="119" d="100"/>
          <a:sy n="119" d="100"/>
        </p:scale>
        <p:origin x="1578" y="12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55"/>
    </p:cViewPr>
  </p:sorterViewPr>
  <p:notesViewPr>
    <p:cSldViewPr>
      <p:cViewPr varScale="1">
        <p:scale>
          <a:sx n="54" d="100"/>
          <a:sy n="54" d="100"/>
        </p:scale>
        <p:origin x="1842" y="78"/>
      </p:cViewPr>
      <p:guideLst>
        <p:guide orient="horz" pos="2928"/>
        <p:guide pos="2208"/>
      </p:guideLst>
    </p:cSldViewPr>
  </p:notesViewPr>
  <p:gridSpacing cx="38405" cy="38405"/>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Master" Target="slideMasters/slideMaster1.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1074" name="Rectangle 2"/>
          <p:cNvSpPr>
            <a:spLocks noGrp="1" noChangeArrowheads="1"/>
          </p:cNvSpPr>
          <p:nvPr>
            <p:ph type="hdr" sz="quarter"/>
          </p:nvPr>
        </p:nvSpPr>
        <p:spPr bwMode="auto">
          <a:xfrm>
            <a:off x="0" y="0"/>
            <a:ext cx="3038475" cy="468313"/>
          </a:xfrm>
          <a:prstGeom prst="rect">
            <a:avLst/>
          </a:prstGeom>
          <a:noFill/>
          <a:ln w="9525">
            <a:noFill/>
            <a:miter lim="800000"/>
            <a:headEnd/>
            <a:tailEnd/>
          </a:ln>
          <a:effectLst/>
        </p:spPr>
        <p:txBody>
          <a:bodyPr vert="horz" wrap="square" lIns="93615" tIns="46808" rIns="93615" bIns="46808" numCol="1" anchor="t" anchorCtr="0" compatLnSpc="1">
            <a:prstTxWarp prst="textNoShape">
              <a:avLst/>
            </a:prstTxWarp>
          </a:bodyPr>
          <a:lstStyle>
            <a:lvl1pPr algn="l" defTabSz="936625" eaLnBrk="1" hangingPunct="1">
              <a:defRPr sz="1200">
                <a:latin typeface="Arial" charset="0"/>
                <a:ea typeface="+mn-ea"/>
              </a:defRPr>
            </a:lvl1pPr>
          </a:lstStyle>
          <a:p>
            <a:pPr>
              <a:defRPr/>
            </a:pPr>
            <a:endParaRPr lang="en-US"/>
          </a:p>
        </p:txBody>
      </p:sp>
      <p:sp>
        <p:nvSpPr>
          <p:cNvPr id="131075" name="Rectangle 3"/>
          <p:cNvSpPr>
            <a:spLocks noGrp="1" noChangeArrowheads="1"/>
          </p:cNvSpPr>
          <p:nvPr>
            <p:ph type="dt" sz="quarter" idx="1"/>
          </p:nvPr>
        </p:nvSpPr>
        <p:spPr bwMode="auto">
          <a:xfrm>
            <a:off x="3971925" y="0"/>
            <a:ext cx="3038475" cy="468313"/>
          </a:xfrm>
          <a:prstGeom prst="rect">
            <a:avLst/>
          </a:prstGeom>
          <a:noFill/>
          <a:ln w="9525">
            <a:noFill/>
            <a:miter lim="800000"/>
            <a:headEnd/>
            <a:tailEnd/>
          </a:ln>
          <a:effectLst/>
        </p:spPr>
        <p:txBody>
          <a:bodyPr vert="horz" wrap="square" lIns="93615" tIns="46808" rIns="93615" bIns="46808" numCol="1" anchor="t" anchorCtr="0" compatLnSpc="1">
            <a:prstTxWarp prst="textNoShape">
              <a:avLst/>
            </a:prstTxWarp>
          </a:bodyPr>
          <a:lstStyle>
            <a:lvl1pPr algn="r" defTabSz="936625" eaLnBrk="1" hangingPunct="1">
              <a:defRPr sz="1200">
                <a:latin typeface="Arial" charset="0"/>
                <a:ea typeface="+mn-ea"/>
              </a:defRPr>
            </a:lvl1pPr>
          </a:lstStyle>
          <a:p>
            <a:pPr>
              <a:defRPr/>
            </a:pPr>
            <a:endParaRPr lang="en-US"/>
          </a:p>
        </p:txBody>
      </p:sp>
      <p:sp>
        <p:nvSpPr>
          <p:cNvPr id="131076" name="Rectangle 4"/>
          <p:cNvSpPr>
            <a:spLocks noGrp="1" noChangeArrowheads="1"/>
          </p:cNvSpPr>
          <p:nvPr>
            <p:ph type="ftr" sz="quarter" idx="2"/>
          </p:nvPr>
        </p:nvSpPr>
        <p:spPr bwMode="auto">
          <a:xfrm>
            <a:off x="0" y="8828088"/>
            <a:ext cx="3038475" cy="468312"/>
          </a:xfrm>
          <a:prstGeom prst="rect">
            <a:avLst/>
          </a:prstGeom>
          <a:noFill/>
          <a:ln w="9525">
            <a:noFill/>
            <a:miter lim="800000"/>
            <a:headEnd/>
            <a:tailEnd/>
          </a:ln>
          <a:effectLst/>
        </p:spPr>
        <p:txBody>
          <a:bodyPr vert="horz" wrap="square" lIns="93615" tIns="46808" rIns="93615" bIns="46808" numCol="1" anchor="b" anchorCtr="0" compatLnSpc="1">
            <a:prstTxWarp prst="textNoShape">
              <a:avLst/>
            </a:prstTxWarp>
          </a:bodyPr>
          <a:lstStyle>
            <a:lvl1pPr algn="l" defTabSz="936625" eaLnBrk="1" hangingPunct="1">
              <a:defRPr sz="1200">
                <a:latin typeface="Arial" charset="0"/>
                <a:ea typeface="+mn-ea"/>
              </a:defRPr>
            </a:lvl1pPr>
          </a:lstStyle>
          <a:p>
            <a:pPr>
              <a:defRPr/>
            </a:pPr>
            <a:endParaRPr lang="en-US"/>
          </a:p>
        </p:txBody>
      </p:sp>
      <p:sp>
        <p:nvSpPr>
          <p:cNvPr id="131077" name="Rectangle 5"/>
          <p:cNvSpPr>
            <a:spLocks noGrp="1" noChangeArrowheads="1"/>
          </p:cNvSpPr>
          <p:nvPr>
            <p:ph type="sldNum" sz="quarter" idx="3"/>
          </p:nvPr>
        </p:nvSpPr>
        <p:spPr bwMode="auto">
          <a:xfrm>
            <a:off x="3971925" y="8828088"/>
            <a:ext cx="3038475" cy="468312"/>
          </a:xfrm>
          <a:prstGeom prst="rect">
            <a:avLst/>
          </a:prstGeom>
          <a:noFill/>
          <a:ln w="9525">
            <a:noFill/>
            <a:miter lim="800000"/>
            <a:headEnd/>
            <a:tailEnd/>
          </a:ln>
          <a:effectLst/>
        </p:spPr>
        <p:txBody>
          <a:bodyPr vert="horz" wrap="square" lIns="93615" tIns="46808" rIns="93615" bIns="46808" numCol="1" anchor="b" anchorCtr="0" compatLnSpc="1">
            <a:prstTxWarp prst="textNoShape">
              <a:avLst/>
            </a:prstTxWarp>
          </a:bodyPr>
          <a:lstStyle>
            <a:lvl1pPr algn="r" defTabSz="936625" eaLnBrk="1" hangingPunct="1">
              <a:defRPr sz="1200"/>
            </a:lvl1pPr>
          </a:lstStyle>
          <a:p>
            <a:pPr>
              <a:defRPr/>
            </a:pPr>
            <a:fld id="{59769BF5-8C34-41CC-AE3D-F48DDC92E342}"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9026" name="Rectangle 2"/>
          <p:cNvSpPr>
            <a:spLocks noGrp="1" noChangeArrowheads="1"/>
          </p:cNvSpPr>
          <p:nvPr>
            <p:ph type="hdr" sz="quarter"/>
          </p:nvPr>
        </p:nvSpPr>
        <p:spPr bwMode="auto">
          <a:xfrm>
            <a:off x="0" y="0"/>
            <a:ext cx="3038475" cy="468313"/>
          </a:xfrm>
          <a:prstGeom prst="rect">
            <a:avLst/>
          </a:prstGeom>
          <a:noFill/>
          <a:ln w="9525">
            <a:noFill/>
            <a:miter lim="800000"/>
            <a:headEnd/>
            <a:tailEnd/>
          </a:ln>
          <a:effectLst/>
        </p:spPr>
        <p:txBody>
          <a:bodyPr vert="horz" wrap="square" lIns="93615" tIns="46808" rIns="93615" bIns="46808" numCol="1" anchor="t" anchorCtr="0" compatLnSpc="1">
            <a:prstTxWarp prst="textNoShape">
              <a:avLst/>
            </a:prstTxWarp>
          </a:bodyPr>
          <a:lstStyle>
            <a:lvl1pPr algn="l" defTabSz="936625" eaLnBrk="1" hangingPunct="1">
              <a:defRPr sz="1200">
                <a:latin typeface="Arial" charset="0"/>
                <a:ea typeface="+mn-ea"/>
              </a:defRPr>
            </a:lvl1pPr>
          </a:lstStyle>
          <a:p>
            <a:pPr>
              <a:defRPr/>
            </a:pPr>
            <a:endParaRPr lang="en-US"/>
          </a:p>
        </p:txBody>
      </p:sp>
      <p:sp>
        <p:nvSpPr>
          <p:cNvPr id="129027" name="Rectangle 3"/>
          <p:cNvSpPr>
            <a:spLocks noGrp="1" noChangeArrowheads="1"/>
          </p:cNvSpPr>
          <p:nvPr>
            <p:ph type="dt" idx="1"/>
          </p:nvPr>
        </p:nvSpPr>
        <p:spPr bwMode="auto">
          <a:xfrm>
            <a:off x="3971925" y="0"/>
            <a:ext cx="3038475" cy="468313"/>
          </a:xfrm>
          <a:prstGeom prst="rect">
            <a:avLst/>
          </a:prstGeom>
          <a:noFill/>
          <a:ln w="9525">
            <a:noFill/>
            <a:miter lim="800000"/>
            <a:headEnd/>
            <a:tailEnd/>
          </a:ln>
          <a:effectLst/>
        </p:spPr>
        <p:txBody>
          <a:bodyPr vert="horz" wrap="square" lIns="93615" tIns="46808" rIns="93615" bIns="46808" numCol="1" anchor="t" anchorCtr="0" compatLnSpc="1">
            <a:prstTxWarp prst="textNoShape">
              <a:avLst/>
            </a:prstTxWarp>
          </a:bodyPr>
          <a:lstStyle>
            <a:lvl1pPr algn="r" defTabSz="936625" eaLnBrk="1" hangingPunct="1">
              <a:defRPr sz="1200">
                <a:latin typeface="Arial" charset="0"/>
                <a:ea typeface="+mn-ea"/>
              </a:defRPr>
            </a:lvl1pPr>
          </a:lstStyle>
          <a:p>
            <a:pPr>
              <a:defRPr/>
            </a:pPr>
            <a:endParaRPr lang="en-US"/>
          </a:p>
        </p:txBody>
      </p:sp>
      <p:sp>
        <p:nvSpPr>
          <p:cNvPr id="10244" name="Rectangle 4"/>
          <p:cNvSpPr>
            <a:spLocks noGrp="1" noRot="1" noChangeAspect="1" noChangeArrowheads="1" noTextEdit="1"/>
          </p:cNvSpPr>
          <p:nvPr>
            <p:ph type="sldImg" idx="2"/>
          </p:nvPr>
        </p:nvSpPr>
        <p:spPr bwMode="auto">
          <a:xfrm>
            <a:off x="1162050" y="703263"/>
            <a:ext cx="4686300" cy="35147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9029" name="Rectangle 5"/>
          <p:cNvSpPr>
            <a:spLocks noGrp="1" noChangeArrowheads="1"/>
          </p:cNvSpPr>
          <p:nvPr>
            <p:ph type="body" sz="quarter" idx="3"/>
          </p:nvPr>
        </p:nvSpPr>
        <p:spPr bwMode="auto">
          <a:xfrm>
            <a:off x="935038" y="4452938"/>
            <a:ext cx="5140325" cy="4140200"/>
          </a:xfrm>
          <a:prstGeom prst="rect">
            <a:avLst/>
          </a:prstGeom>
          <a:noFill/>
          <a:ln w="9525">
            <a:noFill/>
            <a:miter lim="800000"/>
            <a:headEnd/>
            <a:tailEnd/>
          </a:ln>
          <a:effectLst/>
        </p:spPr>
        <p:txBody>
          <a:bodyPr vert="horz" wrap="square" lIns="93615" tIns="46808" rIns="93615" bIns="4680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9030" name="Rectangle 6"/>
          <p:cNvSpPr>
            <a:spLocks noGrp="1" noChangeArrowheads="1"/>
          </p:cNvSpPr>
          <p:nvPr>
            <p:ph type="ftr" sz="quarter" idx="4"/>
          </p:nvPr>
        </p:nvSpPr>
        <p:spPr bwMode="auto">
          <a:xfrm>
            <a:off x="0" y="8828088"/>
            <a:ext cx="3038475" cy="468312"/>
          </a:xfrm>
          <a:prstGeom prst="rect">
            <a:avLst/>
          </a:prstGeom>
          <a:noFill/>
          <a:ln w="9525">
            <a:noFill/>
            <a:miter lim="800000"/>
            <a:headEnd/>
            <a:tailEnd/>
          </a:ln>
          <a:effectLst/>
        </p:spPr>
        <p:txBody>
          <a:bodyPr vert="horz" wrap="square" lIns="93615" tIns="46808" rIns="93615" bIns="46808" numCol="1" anchor="b" anchorCtr="0" compatLnSpc="1">
            <a:prstTxWarp prst="textNoShape">
              <a:avLst/>
            </a:prstTxWarp>
          </a:bodyPr>
          <a:lstStyle>
            <a:lvl1pPr algn="l" defTabSz="936625" eaLnBrk="1" hangingPunct="1">
              <a:defRPr sz="1200">
                <a:latin typeface="Arial" charset="0"/>
                <a:ea typeface="+mn-ea"/>
              </a:defRPr>
            </a:lvl1pPr>
          </a:lstStyle>
          <a:p>
            <a:pPr>
              <a:defRPr/>
            </a:pPr>
            <a:endParaRPr lang="en-US"/>
          </a:p>
        </p:txBody>
      </p:sp>
      <p:sp>
        <p:nvSpPr>
          <p:cNvPr id="129031" name="Rectangle 7"/>
          <p:cNvSpPr>
            <a:spLocks noGrp="1" noChangeArrowheads="1"/>
          </p:cNvSpPr>
          <p:nvPr>
            <p:ph type="sldNum" sz="quarter" idx="5"/>
          </p:nvPr>
        </p:nvSpPr>
        <p:spPr bwMode="auto">
          <a:xfrm>
            <a:off x="3971925" y="8828088"/>
            <a:ext cx="3038475" cy="468312"/>
          </a:xfrm>
          <a:prstGeom prst="rect">
            <a:avLst/>
          </a:prstGeom>
          <a:noFill/>
          <a:ln w="9525">
            <a:noFill/>
            <a:miter lim="800000"/>
            <a:headEnd/>
            <a:tailEnd/>
          </a:ln>
          <a:effectLst/>
        </p:spPr>
        <p:txBody>
          <a:bodyPr vert="horz" wrap="square" lIns="93615" tIns="46808" rIns="93615" bIns="46808" numCol="1" anchor="b" anchorCtr="0" compatLnSpc="1">
            <a:prstTxWarp prst="textNoShape">
              <a:avLst/>
            </a:prstTxWarp>
          </a:bodyPr>
          <a:lstStyle>
            <a:lvl1pPr algn="r" defTabSz="936625" eaLnBrk="1" hangingPunct="1">
              <a:defRPr sz="1200"/>
            </a:lvl1pPr>
          </a:lstStyle>
          <a:p>
            <a:pPr>
              <a:defRPr/>
            </a:pPr>
            <a:fld id="{BA191F36-E403-46A9-A4CC-7FA7CDC89BED}"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128"/>
        <a:cs typeface="+mn-cs"/>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7" descr="iStock_000014578479small.jpg"/>
          <p:cNvPicPr>
            <a:picLocks noChangeAspect="1"/>
          </p:cNvPicPr>
          <p:nvPr userDrawn="1"/>
        </p:nvPicPr>
        <p:blipFill>
          <a:blip r:embed="rId2">
            <a:extLst>
              <a:ext uri="{28A0092B-C50C-407E-A947-70E740481C1C}">
                <a14:useLocalDpi xmlns:a14="http://schemas.microsoft.com/office/drawing/2010/main" val="0"/>
              </a:ext>
            </a:extLst>
          </a:blip>
          <a:srcRect t="2042" b="24081"/>
          <a:stretch>
            <a:fillRect/>
          </a:stretch>
        </p:blipFill>
        <p:spPr bwMode="auto">
          <a:xfrm>
            <a:off x="-3175" y="1746250"/>
            <a:ext cx="9144000" cy="348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userDrawn="1"/>
        </p:nvSpPr>
        <p:spPr>
          <a:xfrm>
            <a:off x="0" y="946150"/>
            <a:ext cx="9144000" cy="26193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a:solidFill>
                <a:srgbClr val="6A737B"/>
              </a:solidFill>
            </a:endParaRPr>
          </a:p>
        </p:txBody>
      </p:sp>
      <p:sp>
        <p:nvSpPr>
          <p:cNvPr id="5" name="Rectangle 4"/>
          <p:cNvSpPr/>
          <p:nvPr userDrawn="1"/>
        </p:nvSpPr>
        <p:spPr>
          <a:xfrm>
            <a:off x="3175" y="6442075"/>
            <a:ext cx="1955800" cy="4159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a:solidFill>
                <a:srgbClr val="6A737B"/>
              </a:solidFill>
            </a:endParaRPr>
          </a:p>
        </p:txBody>
      </p:sp>
      <p:sp>
        <p:nvSpPr>
          <p:cNvPr id="6" name="Rectangle 5"/>
          <p:cNvSpPr/>
          <p:nvPr userDrawn="1"/>
        </p:nvSpPr>
        <p:spPr>
          <a:xfrm flipV="1">
            <a:off x="8970963" y="1760538"/>
            <a:ext cx="176212" cy="3443287"/>
          </a:xfrm>
          <a:prstGeom prst="rect">
            <a:avLst/>
          </a:prstGeom>
          <a:solidFill>
            <a:srgbClr val="F3702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r>
              <a:rPr lang="en-US" dirty="0">
                <a:solidFill>
                  <a:srgbClr val="F3F5FF"/>
                </a:solidFill>
              </a:rPr>
              <a:t> </a:t>
            </a:r>
          </a:p>
        </p:txBody>
      </p:sp>
      <p:sp>
        <p:nvSpPr>
          <p:cNvPr id="7" name="Rectangle 6"/>
          <p:cNvSpPr/>
          <p:nvPr userDrawn="1"/>
        </p:nvSpPr>
        <p:spPr>
          <a:xfrm flipV="1">
            <a:off x="0" y="1739900"/>
            <a:ext cx="9144000" cy="73025"/>
          </a:xfrm>
          <a:prstGeom prst="rect">
            <a:avLst/>
          </a:prstGeom>
          <a:solidFill>
            <a:srgbClr val="7F7F7F"/>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srgbClr val="F3F5FF"/>
              </a:solidFill>
            </a:endParaRPr>
          </a:p>
        </p:txBody>
      </p:sp>
      <p:sp>
        <p:nvSpPr>
          <p:cNvPr id="8" name="Rectangle 7"/>
          <p:cNvSpPr/>
          <p:nvPr userDrawn="1"/>
        </p:nvSpPr>
        <p:spPr>
          <a:xfrm flipV="1">
            <a:off x="0" y="5167313"/>
            <a:ext cx="9144000" cy="74612"/>
          </a:xfrm>
          <a:prstGeom prst="rect">
            <a:avLst/>
          </a:prstGeom>
          <a:solidFill>
            <a:srgbClr val="7F7F7F"/>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srgbClr val="F3F5FF"/>
              </a:solidFill>
            </a:endParaRPr>
          </a:p>
        </p:txBody>
      </p:sp>
      <p:sp>
        <p:nvSpPr>
          <p:cNvPr id="11" name="Text Placeholder 3"/>
          <p:cNvSpPr>
            <a:spLocks noGrp="1"/>
          </p:cNvSpPr>
          <p:nvPr>
            <p:ph type="body" sz="quarter" idx="10"/>
          </p:nvPr>
        </p:nvSpPr>
        <p:spPr>
          <a:xfrm>
            <a:off x="457200" y="218364"/>
            <a:ext cx="8213725" cy="1364681"/>
          </a:xfrm>
        </p:spPr>
        <p:txBody>
          <a:bodyPr anchor="ctr">
            <a:normAutofit/>
          </a:bodyPr>
          <a:lstStyle>
            <a:lvl1pPr marL="0" indent="0" algn="ctr">
              <a:spcBef>
                <a:spcPts val="0"/>
              </a:spcBef>
              <a:buNone/>
              <a:defRPr sz="4800" b="0" i="0">
                <a:solidFill>
                  <a:srgbClr val="6A737B"/>
                </a:solidFill>
                <a:latin typeface="Gill Sans MT"/>
                <a:cs typeface="Gill Sans MT"/>
              </a:defRPr>
            </a:lvl1pPr>
          </a:lstStyle>
          <a:p>
            <a:pPr lvl="0"/>
            <a:r>
              <a:rPr lang="en-US"/>
              <a:t>Click to edit Master text styles</a:t>
            </a:r>
          </a:p>
        </p:txBody>
      </p:sp>
    </p:spTree>
    <p:extLst>
      <p:ext uri="{BB962C8B-B14F-4D97-AF65-F5344CB8AC3E}">
        <p14:creationId xmlns:p14="http://schemas.microsoft.com/office/powerpoint/2010/main" val="403371196"/>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Text Placeholder 4"/>
          <p:cNvSpPr>
            <a:spLocks noGrp="1"/>
          </p:cNvSpPr>
          <p:nvPr>
            <p:ph type="body" sz="quarter" idx="11"/>
          </p:nvPr>
        </p:nvSpPr>
        <p:spPr>
          <a:xfrm>
            <a:off x="441325" y="1261736"/>
            <a:ext cx="8261350" cy="5106987"/>
          </a:xfrm>
        </p:spPr>
        <p:txBody>
          <a:bodyPr/>
          <a:lstStyle>
            <a:lvl1pPr marL="342900" indent="-342900">
              <a:buFont typeface="Wingdings" pitchFamily="2" charset="2"/>
              <a:buChar char="§"/>
              <a:defRPr/>
            </a:lvl1pPr>
            <a:lvl4pPr marL="1600200" indent="-228600">
              <a:buFont typeface="Courier New" pitchFamily="49" charset="0"/>
              <a:buChar char="o"/>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Placeholder 1"/>
          <p:cNvSpPr>
            <a:spLocks noGrp="1"/>
          </p:cNvSpPr>
          <p:nvPr>
            <p:ph type="title"/>
          </p:nvPr>
        </p:nvSpPr>
        <p:spPr>
          <a:xfrm>
            <a:off x="457200" y="274638"/>
            <a:ext cx="8229600" cy="574448"/>
          </a:xfrm>
          <a:prstGeom prst="rect">
            <a:avLst/>
          </a:prstGeom>
        </p:spPr>
        <p:txBody>
          <a:bodyPr rtlCol="0">
            <a:normAutofit/>
          </a:bodyPr>
          <a:lstStyle>
            <a:lvl1pPr>
              <a:defRPr b="1" i="0">
                <a:latin typeface="Gill Sans MT"/>
                <a:cs typeface="Gill Sans MT"/>
              </a:defRPr>
            </a:lvl1pPr>
          </a:lstStyle>
          <a:p>
            <a:r>
              <a:rPr lang="en-US"/>
              <a:t>Click to edit Master title style</a:t>
            </a:r>
            <a:endParaRPr lang="en-US" dirty="0"/>
          </a:p>
        </p:txBody>
      </p:sp>
      <p:sp>
        <p:nvSpPr>
          <p:cNvPr id="10" name="Text Placeholder 3"/>
          <p:cNvSpPr>
            <a:spLocks noGrp="1"/>
          </p:cNvSpPr>
          <p:nvPr>
            <p:ph type="body" sz="quarter" idx="10"/>
          </p:nvPr>
        </p:nvSpPr>
        <p:spPr>
          <a:xfrm>
            <a:off x="2171699" y="6381749"/>
            <a:ext cx="6384925" cy="476251"/>
          </a:xfrm>
        </p:spPr>
        <p:txBody>
          <a:bodyPr anchor="ctr">
            <a:normAutofit/>
          </a:bodyPr>
          <a:lstStyle>
            <a:lvl1pPr marL="0" indent="0">
              <a:buNone/>
              <a:defRPr sz="1200" b="0" i="0">
                <a:latin typeface="Gill Sans MT"/>
                <a:cs typeface="Gill Sans MT"/>
              </a:defRPr>
            </a:lvl1pPr>
          </a:lstStyle>
          <a:p>
            <a:pPr lvl="0"/>
            <a:r>
              <a:rPr lang="en-US"/>
              <a:t>Click to edit Master text styles</a:t>
            </a:r>
          </a:p>
        </p:txBody>
      </p:sp>
      <p:sp>
        <p:nvSpPr>
          <p:cNvPr id="8" name="Slide Number Placeholder 5"/>
          <p:cNvSpPr>
            <a:spLocks noGrp="1"/>
          </p:cNvSpPr>
          <p:nvPr>
            <p:ph type="sldNum" sz="quarter" idx="12"/>
          </p:nvPr>
        </p:nvSpPr>
        <p:spPr/>
        <p:txBody>
          <a:bodyPr/>
          <a:lstStyle>
            <a:lvl1pPr defTabSz="914400">
              <a:defRPr/>
            </a:lvl1pPr>
          </a:lstStyle>
          <a:p>
            <a:pPr>
              <a:defRPr/>
            </a:pPr>
            <a:fld id="{B85E03BD-30C6-4D3F-B177-D5DC368C2564}" type="slidenum">
              <a:rPr lang="en-US" altLang="en-US"/>
              <a:pPr>
                <a:defRPr/>
              </a:pPr>
              <a:t>‹#›</a:t>
            </a:fld>
            <a:endParaRPr lang="en-US" altLang="en-US"/>
          </a:p>
        </p:txBody>
      </p:sp>
    </p:spTree>
    <p:extLst>
      <p:ext uri="{BB962C8B-B14F-4D97-AF65-F5344CB8AC3E}">
        <p14:creationId xmlns:p14="http://schemas.microsoft.com/office/powerpoint/2010/main" val="40975626"/>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bg>
      <p:bgPr>
        <a:gradFill>
          <a:gsLst>
            <a:gs pos="17464">
              <a:srgbClr val="FCEBE0"/>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257300"/>
            <a:ext cx="4038600" cy="5029200"/>
          </a:xfrm>
        </p:spPr>
        <p:txBody>
          <a:bodyPr/>
          <a:lstStyle>
            <a:lvl1pPr marL="342900" indent="-342900">
              <a:buFont typeface="Wingdings" pitchFamily="2" charset="2"/>
              <a:buChar char="§"/>
              <a:defRPr sz="2800" b="0" i="0">
                <a:latin typeface="Gill Sans MT"/>
                <a:cs typeface="Gill Sans MT"/>
              </a:defRPr>
            </a:lvl1pPr>
            <a:lvl2pPr>
              <a:defRPr sz="2400" b="0" i="0">
                <a:latin typeface="Gill Sans MT"/>
                <a:cs typeface="Gill Sans MT"/>
              </a:defRPr>
            </a:lvl2pPr>
            <a:lvl3pPr>
              <a:defRPr sz="2000" b="0" i="0">
                <a:latin typeface="Gill Sans MT"/>
                <a:cs typeface="Gill Sans MT"/>
              </a:defRPr>
            </a:lvl3pPr>
            <a:lvl4pPr marL="1600200" indent="-228600">
              <a:buFont typeface="Courier New" pitchFamily="49" charset="0"/>
              <a:buChar char="o"/>
              <a:defRPr sz="1800" b="0" i="0">
                <a:latin typeface="Gill Sans MT"/>
                <a:cs typeface="Gill Sans MT"/>
              </a:defRPr>
            </a:lvl4pPr>
            <a:lvl5pPr>
              <a:defRPr sz="1800" b="0" i="0">
                <a:latin typeface="Gill Sans MT"/>
                <a:cs typeface="Gill Sans MT"/>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257300"/>
            <a:ext cx="4038600" cy="5029200"/>
          </a:xfrm>
        </p:spPr>
        <p:txBody>
          <a:bodyPr/>
          <a:lstStyle>
            <a:lvl1pPr marL="342900" indent="-342900">
              <a:buFont typeface="Wingdings" pitchFamily="2" charset="2"/>
              <a:buChar char="§"/>
              <a:defRPr sz="2800" b="0" i="0">
                <a:latin typeface="Gill Sans MT"/>
                <a:cs typeface="Gill Sans MT"/>
              </a:defRPr>
            </a:lvl1pPr>
            <a:lvl2pPr>
              <a:defRPr sz="2400" b="0" i="0">
                <a:latin typeface="Gill Sans MT"/>
                <a:cs typeface="Gill Sans MT"/>
              </a:defRPr>
            </a:lvl2pPr>
            <a:lvl3pPr>
              <a:defRPr sz="2000" b="0" i="0">
                <a:latin typeface="Gill Sans MT"/>
                <a:cs typeface="Gill Sans MT"/>
              </a:defRPr>
            </a:lvl3pPr>
            <a:lvl4pPr marL="1600200" indent="-228600">
              <a:buFont typeface="Courier New" pitchFamily="49" charset="0"/>
              <a:buChar char="o"/>
              <a:defRPr sz="1800" b="0" i="0">
                <a:latin typeface="Gill Sans MT"/>
                <a:cs typeface="Gill Sans MT"/>
              </a:defRPr>
            </a:lvl4pPr>
            <a:lvl5pPr>
              <a:defRPr sz="1800" b="0" i="0">
                <a:latin typeface="Gill Sans MT"/>
                <a:cs typeface="Gill Sans MT"/>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Placeholder 1"/>
          <p:cNvSpPr>
            <a:spLocks noGrp="1"/>
          </p:cNvSpPr>
          <p:nvPr>
            <p:ph type="title"/>
          </p:nvPr>
        </p:nvSpPr>
        <p:spPr>
          <a:xfrm>
            <a:off x="457200" y="274638"/>
            <a:ext cx="8229600" cy="574448"/>
          </a:xfrm>
          <a:prstGeom prst="rect">
            <a:avLst/>
          </a:prstGeom>
        </p:spPr>
        <p:txBody>
          <a:bodyPr rtlCol="0">
            <a:normAutofit/>
          </a:bodyPr>
          <a:lstStyle>
            <a:lvl1pPr>
              <a:defRPr b="1" i="0">
                <a:latin typeface="Gill Sans MT"/>
                <a:cs typeface="Gill Sans MT"/>
              </a:defRPr>
            </a:lvl1pPr>
          </a:lstStyle>
          <a:p>
            <a:r>
              <a:rPr lang="en-US"/>
              <a:t>Click to edit Master title style</a:t>
            </a:r>
            <a:endParaRPr lang="en-US" dirty="0"/>
          </a:p>
        </p:txBody>
      </p:sp>
      <p:sp>
        <p:nvSpPr>
          <p:cNvPr id="13" name="Text Placeholder 3"/>
          <p:cNvSpPr>
            <a:spLocks noGrp="1"/>
          </p:cNvSpPr>
          <p:nvPr>
            <p:ph type="body" sz="quarter" idx="10"/>
          </p:nvPr>
        </p:nvSpPr>
        <p:spPr>
          <a:xfrm>
            <a:off x="2171699" y="6381749"/>
            <a:ext cx="6384925" cy="476251"/>
          </a:xfrm>
        </p:spPr>
        <p:txBody>
          <a:bodyPr anchor="ctr">
            <a:normAutofit/>
          </a:bodyPr>
          <a:lstStyle>
            <a:lvl1pPr marL="0" indent="0">
              <a:buNone/>
              <a:defRPr sz="1200" b="0" i="0">
                <a:latin typeface="Gill Sans MT"/>
                <a:cs typeface="Gill Sans MT"/>
              </a:defRPr>
            </a:lvl1pPr>
          </a:lstStyle>
          <a:p>
            <a:pPr lvl="0"/>
            <a:r>
              <a:rPr lang="en-US" dirty="0"/>
              <a:t>Click to edit Master text styles</a:t>
            </a:r>
          </a:p>
        </p:txBody>
      </p:sp>
      <p:sp>
        <p:nvSpPr>
          <p:cNvPr id="6" name="Slide Number Placeholder 5"/>
          <p:cNvSpPr>
            <a:spLocks noGrp="1"/>
          </p:cNvSpPr>
          <p:nvPr>
            <p:ph type="sldNum" sz="quarter" idx="11"/>
          </p:nvPr>
        </p:nvSpPr>
        <p:spPr/>
        <p:txBody>
          <a:bodyPr/>
          <a:lstStyle>
            <a:lvl1pPr defTabSz="914400">
              <a:defRPr/>
            </a:lvl1pPr>
          </a:lstStyle>
          <a:p>
            <a:pPr>
              <a:defRPr/>
            </a:pPr>
            <a:fld id="{B65C7EB5-8033-4AB3-A40B-4C8910657C47}" type="slidenum">
              <a:rPr lang="en-US" altLang="en-US"/>
              <a:pPr>
                <a:defRPr/>
              </a:pPr>
              <a:t>‹#›</a:t>
            </a:fld>
            <a:endParaRPr lang="en-US" altLang="en-US"/>
          </a:p>
        </p:txBody>
      </p:sp>
    </p:spTree>
    <p:extLst>
      <p:ext uri="{BB962C8B-B14F-4D97-AF65-F5344CB8AC3E}">
        <p14:creationId xmlns:p14="http://schemas.microsoft.com/office/powerpoint/2010/main" val="199360906"/>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entered Text Only">
    <p:spTree>
      <p:nvGrpSpPr>
        <p:cNvPr id="1" name=""/>
        <p:cNvGrpSpPr/>
        <p:nvPr/>
      </p:nvGrpSpPr>
      <p:grpSpPr>
        <a:xfrm>
          <a:off x="0" y="0"/>
          <a:ext cx="0" cy="0"/>
          <a:chOff x="0" y="0"/>
          <a:chExt cx="0" cy="0"/>
        </a:xfrm>
      </p:grpSpPr>
      <p:sp>
        <p:nvSpPr>
          <p:cNvPr id="3" name="Rectangle 2"/>
          <p:cNvSpPr/>
          <p:nvPr userDrawn="1"/>
        </p:nvSpPr>
        <p:spPr>
          <a:xfrm>
            <a:off x="0" y="946150"/>
            <a:ext cx="9144000" cy="26193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a:solidFill>
                <a:srgbClr val="F3F5FF"/>
              </a:solidFill>
              <a:latin typeface="Arial" pitchFamily="34" charset="0"/>
              <a:cs typeface="Arial" pitchFamily="34" charset="0"/>
            </a:endParaRPr>
          </a:p>
        </p:txBody>
      </p:sp>
      <p:sp>
        <p:nvSpPr>
          <p:cNvPr id="2" name="Title 1"/>
          <p:cNvSpPr>
            <a:spLocks noGrp="1"/>
          </p:cNvSpPr>
          <p:nvPr>
            <p:ph type="title"/>
          </p:nvPr>
        </p:nvSpPr>
        <p:spPr>
          <a:xfrm>
            <a:off x="457200" y="2213855"/>
            <a:ext cx="8229600" cy="1822107"/>
          </a:xfrm>
        </p:spPr>
        <p:txBody>
          <a:bodyPr/>
          <a:lstStyle>
            <a:lvl1pPr algn="ctr">
              <a:defRPr b="1" i="0">
                <a:latin typeface="Gill Sans MT"/>
                <a:cs typeface="Gill Sans MT"/>
              </a:defRPr>
            </a:lvl1pPr>
          </a:lstStyle>
          <a:p>
            <a:r>
              <a:rPr lang="en-US"/>
              <a:t>Click to edit Master title style</a:t>
            </a:r>
            <a:endParaRPr lang="en-US" dirty="0"/>
          </a:p>
        </p:txBody>
      </p:sp>
      <p:sp>
        <p:nvSpPr>
          <p:cNvPr id="4" name="Slide Number Placeholder 5"/>
          <p:cNvSpPr>
            <a:spLocks noGrp="1"/>
          </p:cNvSpPr>
          <p:nvPr>
            <p:ph type="sldNum" sz="quarter" idx="10"/>
          </p:nvPr>
        </p:nvSpPr>
        <p:spPr/>
        <p:txBody>
          <a:bodyPr/>
          <a:lstStyle>
            <a:lvl1pPr defTabSz="914400">
              <a:defRPr/>
            </a:lvl1pPr>
          </a:lstStyle>
          <a:p>
            <a:pPr>
              <a:defRPr/>
            </a:pPr>
            <a:fld id="{E75D5D4D-E038-40EF-9EF0-E17034368E90}" type="slidenum">
              <a:rPr lang="en-US" altLang="en-US"/>
              <a:pPr>
                <a:defRPr/>
              </a:pPr>
              <a:t>‹#›</a:t>
            </a:fld>
            <a:endParaRPr lang="en-US" altLang="en-US"/>
          </a:p>
        </p:txBody>
      </p:sp>
    </p:spTree>
    <p:extLst>
      <p:ext uri="{BB962C8B-B14F-4D97-AF65-F5344CB8AC3E}">
        <p14:creationId xmlns:p14="http://schemas.microsoft.com/office/powerpoint/2010/main" val="4007358188"/>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and Lower Caption">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257298"/>
            <a:ext cx="8229600" cy="4114800"/>
          </a:xfrm>
        </p:spPr>
        <p:txBody>
          <a:bodyPr/>
          <a:lstStyle>
            <a:lvl1pPr marL="342900" indent="-342900">
              <a:buFont typeface="Wingdings" pitchFamily="2" charset="2"/>
              <a:buChar char="§"/>
              <a:defRPr sz="2800" b="0" i="0">
                <a:latin typeface="Gill Sans MT"/>
                <a:cs typeface="Gill Sans MT"/>
              </a:defRPr>
            </a:lvl1pPr>
            <a:lvl2pPr>
              <a:defRPr sz="2400" b="0" i="0">
                <a:latin typeface="Gill Sans MT"/>
                <a:cs typeface="Gill Sans MT"/>
              </a:defRPr>
            </a:lvl2pPr>
            <a:lvl3pPr>
              <a:defRPr sz="2000" b="0" i="0">
                <a:latin typeface="Gill Sans MT"/>
                <a:cs typeface="Gill Sans MT"/>
              </a:defRPr>
            </a:lvl3pPr>
            <a:lvl4pPr marL="1600200" indent="-228600">
              <a:buFont typeface="Courier New" pitchFamily="49" charset="0"/>
              <a:buChar char="o"/>
              <a:defRPr sz="1800" b="0" i="0">
                <a:latin typeface="Gill Sans MT"/>
                <a:cs typeface="Gill Sans MT"/>
              </a:defRPr>
            </a:lvl4pPr>
            <a:lvl5pPr>
              <a:defRPr sz="1800" b="0" i="0">
                <a:latin typeface="Gill Sans MT"/>
                <a:cs typeface="Gill Sans MT"/>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57201" y="5565237"/>
            <a:ext cx="8229600" cy="640080"/>
          </a:xfrm>
        </p:spPr>
        <p:txBody>
          <a:bodyPr>
            <a:normAutofit/>
          </a:bodyPr>
          <a:lstStyle>
            <a:lvl1pPr marL="0" indent="0">
              <a:buNone/>
              <a:defRPr sz="2400" b="0" i="0">
                <a:latin typeface="Gill Sans"/>
                <a:cs typeface="Gill Sans"/>
              </a:defRPr>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9" name="Title Placeholder 1"/>
          <p:cNvSpPr>
            <a:spLocks noGrp="1"/>
          </p:cNvSpPr>
          <p:nvPr>
            <p:ph type="title"/>
          </p:nvPr>
        </p:nvSpPr>
        <p:spPr>
          <a:xfrm>
            <a:off x="457200" y="274638"/>
            <a:ext cx="8229600" cy="574448"/>
          </a:xfrm>
          <a:prstGeom prst="rect">
            <a:avLst/>
          </a:prstGeom>
        </p:spPr>
        <p:txBody>
          <a:bodyPr rtlCol="0">
            <a:normAutofit/>
          </a:bodyPr>
          <a:lstStyle>
            <a:lvl1pPr>
              <a:defRPr b="1" i="0">
                <a:latin typeface="Gill Sans MT"/>
                <a:cs typeface="Gill Sans MT"/>
              </a:defRPr>
            </a:lvl1pPr>
          </a:lstStyle>
          <a:p>
            <a:r>
              <a:rPr lang="en-US"/>
              <a:t>Click to edit Master title style</a:t>
            </a:r>
            <a:endParaRPr lang="en-US" dirty="0"/>
          </a:p>
        </p:txBody>
      </p:sp>
      <p:sp>
        <p:nvSpPr>
          <p:cNvPr id="13" name="Text Placeholder 3"/>
          <p:cNvSpPr>
            <a:spLocks noGrp="1"/>
          </p:cNvSpPr>
          <p:nvPr>
            <p:ph type="body" sz="quarter" idx="10"/>
          </p:nvPr>
        </p:nvSpPr>
        <p:spPr>
          <a:xfrm>
            <a:off x="2171699" y="6381749"/>
            <a:ext cx="6384925" cy="476251"/>
          </a:xfrm>
        </p:spPr>
        <p:txBody>
          <a:bodyPr anchor="ctr">
            <a:normAutofit/>
          </a:bodyPr>
          <a:lstStyle>
            <a:lvl1pPr marL="0" indent="0">
              <a:buNone/>
              <a:defRPr sz="1200" b="0" i="0">
                <a:latin typeface="Gill Sans MT"/>
                <a:cs typeface="Gill Sans MT"/>
              </a:defRPr>
            </a:lvl1pPr>
          </a:lstStyle>
          <a:p>
            <a:pPr lvl="0"/>
            <a:r>
              <a:rPr lang="en-US"/>
              <a:t>Click to edit Master text styles</a:t>
            </a:r>
          </a:p>
        </p:txBody>
      </p:sp>
      <p:sp>
        <p:nvSpPr>
          <p:cNvPr id="6" name="Slide Number Placeholder 5"/>
          <p:cNvSpPr>
            <a:spLocks noGrp="1"/>
          </p:cNvSpPr>
          <p:nvPr>
            <p:ph type="sldNum" sz="quarter" idx="11"/>
          </p:nvPr>
        </p:nvSpPr>
        <p:spPr/>
        <p:txBody>
          <a:bodyPr/>
          <a:lstStyle>
            <a:lvl1pPr defTabSz="914400">
              <a:defRPr/>
            </a:lvl1pPr>
          </a:lstStyle>
          <a:p>
            <a:pPr>
              <a:defRPr/>
            </a:pPr>
            <a:fld id="{F4EF0BA8-1CFD-4FDD-8497-601A90DE396A}" type="slidenum">
              <a:rPr lang="en-US" altLang="en-US"/>
              <a:pPr>
                <a:defRPr/>
              </a:pPr>
              <a:t>‹#›</a:t>
            </a:fld>
            <a:endParaRPr lang="en-US" altLang="en-US"/>
          </a:p>
        </p:txBody>
      </p:sp>
    </p:spTree>
    <p:extLst>
      <p:ext uri="{BB962C8B-B14F-4D97-AF65-F5344CB8AC3E}">
        <p14:creationId xmlns:p14="http://schemas.microsoft.com/office/powerpoint/2010/main" val="3950583684"/>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and Upper Caption">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2049519"/>
            <a:ext cx="8229600" cy="4114800"/>
          </a:xfrm>
        </p:spPr>
        <p:txBody>
          <a:bodyPr/>
          <a:lstStyle>
            <a:lvl1pPr marL="342900" indent="-342900">
              <a:buFont typeface="Wingdings" pitchFamily="2" charset="2"/>
              <a:buChar char="§"/>
              <a:defRPr sz="2800" b="0" i="0">
                <a:latin typeface="Gill Sans MT"/>
                <a:cs typeface="Gill Sans MT"/>
              </a:defRPr>
            </a:lvl1pPr>
            <a:lvl2pPr>
              <a:defRPr sz="2400" b="0" i="0">
                <a:latin typeface="Gill Sans MT"/>
                <a:cs typeface="Gill Sans MT"/>
              </a:defRPr>
            </a:lvl2pPr>
            <a:lvl3pPr>
              <a:defRPr sz="2000" b="0" i="0">
                <a:latin typeface="Gill Sans MT"/>
                <a:cs typeface="Gill Sans MT"/>
              </a:defRPr>
            </a:lvl3pPr>
            <a:lvl4pPr marL="1600200" indent="-228600">
              <a:buFont typeface="Courier New" pitchFamily="49" charset="0"/>
              <a:buChar char="o"/>
              <a:defRPr sz="1800" b="0" i="0">
                <a:latin typeface="Gill Sans MT"/>
                <a:cs typeface="Gill Sans MT"/>
              </a:defRPr>
            </a:lvl4pPr>
            <a:lvl5pPr>
              <a:defRPr sz="1800" b="0" i="0">
                <a:latin typeface="Gill Sans MT"/>
                <a:cs typeface="Gill Sans MT"/>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57201" y="1261134"/>
            <a:ext cx="8229600" cy="640080"/>
          </a:xfrm>
        </p:spPr>
        <p:txBody>
          <a:bodyPr>
            <a:normAutofit/>
          </a:bodyPr>
          <a:lstStyle>
            <a:lvl1pPr marL="0" indent="0">
              <a:buNone/>
              <a:defRPr sz="2400" b="0" i="0">
                <a:latin typeface="Gill Sans MT"/>
                <a:cs typeface="Gill Sans MT"/>
              </a:defRPr>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9" name="Title Placeholder 1"/>
          <p:cNvSpPr>
            <a:spLocks noGrp="1"/>
          </p:cNvSpPr>
          <p:nvPr>
            <p:ph type="title"/>
          </p:nvPr>
        </p:nvSpPr>
        <p:spPr>
          <a:xfrm>
            <a:off x="457200" y="274638"/>
            <a:ext cx="8229600" cy="574448"/>
          </a:xfrm>
          <a:prstGeom prst="rect">
            <a:avLst/>
          </a:prstGeom>
        </p:spPr>
        <p:txBody>
          <a:bodyPr rtlCol="0">
            <a:normAutofit/>
          </a:bodyPr>
          <a:lstStyle>
            <a:lvl1pPr>
              <a:defRPr b="1" i="0">
                <a:latin typeface="Gill Sans MT"/>
                <a:cs typeface="Gill Sans MT"/>
              </a:defRPr>
            </a:lvl1pPr>
          </a:lstStyle>
          <a:p>
            <a:r>
              <a:rPr lang="en-US"/>
              <a:t>Click to edit Master title style</a:t>
            </a:r>
            <a:endParaRPr lang="en-US" dirty="0"/>
          </a:p>
        </p:txBody>
      </p:sp>
      <p:sp>
        <p:nvSpPr>
          <p:cNvPr id="13" name="Text Placeholder 3"/>
          <p:cNvSpPr>
            <a:spLocks noGrp="1"/>
          </p:cNvSpPr>
          <p:nvPr>
            <p:ph type="body" sz="quarter" idx="10"/>
          </p:nvPr>
        </p:nvSpPr>
        <p:spPr>
          <a:xfrm>
            <a:off x="2171699" y="6381749"/>
            <a:ext cx="6384925" cy="476251"/>
          </a:xfrm>
        </p:spPr>
        <p:txBody>
          <a:bodyPr anchor="ctr">
            <a:normAutofit/>
          </a:bodyPr>
          <a:lstStyle>
            <a:lvl1pPr marL="0" indent="0">
              <a:buNone/>
              <a:defRPr sz="1200" b="0" i="0">
                <a:latin typeface="Gill Sans MT"/>
                <a:cs typeface="Gill Sans MT"/>
              </a:defRPr>
            </a:lvl1pPr>
          </a:lstStyle>
          <a:p>
            <a:pPr lvl="0"/>
            <a:r>
              <a:rPr lang="en-US"/>
              <a:t>Click to edit Master text styles</a:t>
            </a:r>
          </a:p>
        </p:txBody>
      </p:sp>
      <p:sp>
        <p:nvSpPr>
          <p:cNvPr id="6" name="Slide Number Placeholder 5"/>
          <p:cNvSpPr>
            <a:spLocks noGrp="1"/>
          </p:cNvSpPr>
          <p:nvPr>
            <p:ph type="sldNum" sz="quarter" idx="11"/>
          </p:nvPr>
        </p:nvSpPr>
        <p:spPr/>
        <p:txBody>
          <a:bodyPr/>
          <a:lstStyle>
            <a:lvl1pPr defTabSz="914400">
              <a:defRPr/>
            </a:lvl1pPr>
          </a:lstStyle>
          <a:p>
            <a:pPr>
              <a:defRPr/>
            </a:pPr>
            <a:fld id="{F479B743-6A1D-409B-888F-BFEB081E7B27}" type="slidenum">
              <a:rPr lang="en-US" altLang="en-US"/>
              <a:pPr>
                <a:defRPr/>
              </a:pPr>
              <a:t>‹#›</a:t>
            </a:fld>
            <a:endParaRPr lang="en-US" altLang="en-US"/>
          </a:p>
        </p:txBody>
      </p:sp>
    </p:spTree>
    <p:extLst>
      <p:ext uri="{BB962C8B-B14F-4D97-AF65-F5344CB8AC3E}">
        <p14:creationId xmlns:p14="http://schemas.microsoft.com/office/powerpoint/2010/main" val="807570746"/>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457200" y="274638"/>
            <a:ext cx="8229600" cy="574448"/>
          </a:xfrm>
          <a:prstGeom prst="rect">
            <a:avLst/>
          </a:prstGeom>
        </p:spPr>
        <p:txBody>
          <a:bodyPr rtlCol="0">
            <a:normAutofit/>
          </a:bodyPr>
          <a:lstStyle>
            <a:lvl1pPr>
              <a:defRPr b="1" i="0">
                <a:latin typeface="Gill Sans MT"/>
                <a:cs typeface="Gill Sans MT"/>
              </a:defRPr>
            </a:lvl1pPr>
          </a:lstStyle>
          <a:p>
            <a:r>
              <a:rPr lang="en-US"/>
              <a:t>Click to edit Master title style</a:t>
            </a:r>
            <a:endParaRPr lang="en-US" dirty="0"/>
          </a:p>
        </p:txBody>
      </p:sp>
      <p:sp>
        <p:nvSpPr>
          <p:cNvPr id="10" name="Text Placeholder 3"/>
          <p:cNvSpPr>
            <a:spLocks noGrp="1"/>
          </p:cNvSpPr>
          <p:nvPr>
            <p:ph type="body" sz="quarter" idx="10"/>
          </p:nvPr>
        </p:nvSpPr>
        <p:spPr>
          <a:xfrm>
            <a:off x="2171699" y="6381749"/>
            <a:ext cx="6384925" cy="476251"/>
          </a:xfrm>
        </p:spPr>
        <p:txBody>
          <a:bodyPr anchor="ctr">
            <a:normAutofit/>
          </a:bodyPr>
          <a:lstStyle>
            <a:lvl1pPr marL="0" indent="0">
              <a:buNone/>
              <a:defRPr sz="1200" b="0" i="0">
                <a:latin typeface="Gill Sans MT"/>
                <a:cs typeface="Gill Sans MT"/>
              </a:defRPr>
            </a:lvl1pPr>
          </a:lstStyle>
          <a:p>
            <a:pPr lvl="0"/>
            <a:r>
              <a:rPr lang="en-US"/>
              <a:t>Click to edit Master text styles</a:t>
            </a:r>
          </a:p>
        </p:txBody>
      </p:sp>
      <p:sp>
        <p:nvSpPr>
          <p:cNvPr id="4" name="Slide Number Placeholder 5"/>
          <p:cNvSpPr>
            <a:spLocks noGrp="1"/>
          </p:cNvSpPr>
          <p:nvPr>
            <p:ph type="sldNum" sz="quarter" idx="11"/>
          </p:nvPr>
        </p:nvSpPr>
        <p:spPr/>
        <p:txBody>
          <a:bodyPr/>
          <a:lstStyle>
            <a:lvl1pPr defTabSz="914400">
              <a:defRPr/>
            </a:lvl1pPr>
          </a:lstStyle>
          <a:p>
            <a:pPr>
              <a:defRPr/>
            </a:pPr>
            <a:fld id="{7015A086-2C25-472E-98CA-2384789C8370}" type="slidenum">
              <a:rPr lang="en-US" altLang="en-US"/>
              <a:pPr>
                <a:defRPr/>
              </a:pPr>
              <a:t>‹#›</a:t>
            </a:fld>
            <a:endParaRPr lang="en-US" altLang="en-US"/>
          </a:p>
        </p:txBody>
      </p:sp>
    </p:spTree>
    <p:extLst>
      <p:ext uri="{BB962C8B-B14F-4D97-AF65-F5344CB8AC3E}">
        <p14:creationId xmlns:p14="http://schemas.microsoft.com/office/powerpoint/2010/main" val="1912388975"/>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4" name="Rectangle 3"/>
          <p:cNvSpPr/>
          <p:nvPr userDrawn="1"/>
        </p:nvSpPr>
        <p:spPr>
          <a:xfrm>
            <a:off x="0" y="946150"/>
            <a:ext cx="9144000" cy="26193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a:solidFill>
                <a:srgbClr val="F3F5FF"/>
              </a:solidFill>
              <a:latin typeface="Arial" pitchFamily="34" charset="0"/>
              <a:cs typeface="Arial" pitchFamily="34" charset="0"/>
            </a:endParaRPr>
          </a:p>
        </p:txBody>
      </p:sp>
      <p:sp>
        <p:nvSpPr>
          <p:cNvPr id="5" name="Rectangle 4"/>
          <p:cNvSpPr/>
          <p:nvPr userDrawn="1"/>
        </p:nvSpPr>
        <p:spPr>
          <a:xfrm>
            <a:off x="3175" y="6442075"/>
            <a:ext cx="1955800" cy="4159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a:solidFill>
                <a:srgbClr val="F3F5FF"/>
              </a:solidFill>
            </a:endParaRPr>
          </a:p>
        </p:txBody>
      </p:sp>
      <p:sp>
        <p:nvSpPr>
          <p:cNvPr id="7" name="Content Placeholder 3"/>
          <p:cNvSpPr>
            <a:spLocks noGrp="1"/>
          </p:cNvSpPr>
          <p:nvPr>
            <p:ph sz="half" idx="2"/>
          </p:nvPr>
        </p:nvSpPr>
        <p:spPr>
          <a:xfrm>
            <a:off x="457201" y="3830991"/>
            <a:ext cx="8229600" cy="1545054"/>
          </a:xfrm>
        </p:spPr>
        <p:txBody>
          <a:bodyPr>
            <a:normAutofit/>
          </a:bodyPr>
          <a:lstStyle>
            <a:lvl1pPr marL="0" indent="0" algn="ctr">
              <a:buNone/>
              <a:defRPr sz="2400" b="0" i="0">
                <a:solidFill>
                  <a:srgbClr val="6A737B"/>
                </a:solidFill>
                <a:latin typeface="Gill Sans MT"/>
                <a:cs typeface="Gill Sans MT"/>
              </a:defRPr>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10" name="Content Placeholder 3"/>
          <p:cNvSpPr>
            <a:spLocks noGrp="1"/>
          </p:cNvSpPr>
          <p:nvPr>
            <p:ph sz="half" idx="10"/>
          </p:nvPr>
        </p:nvSpPr>
        <p:spPr>
          <a:xfrm>
            <a:off x="457199" y="3210878"/>
            <a:ext cx="8229600" cy="576072"/>
          </a:xfrm>
        </p:spPr>
        <p:txBody>
          <a:bodyPr anchor="ctr">
            <a:noAutofit/>
          </a:bodyPr>
          <a:lstStyle>
            <a:lvl1pPr marL="0" indent="0" algn="ctr">
              <a:buNone/>
              <a:defRPr sz="4400" b="1" i="0">
                <a:solidFill>
                  <a:srgbClr val="6A737B"/>
                </a:solidFill>
                <a:latin typeface="Gill Sans MT"/>
                <a:cs typeface="Gill Sans MT"/>
              </a:defRPr>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6" name="Slide Number Placeholder 5"/>
          <p:cNvSpPr>
            <a:spLocks noGrp="1"/>
          </p:cNvSpPr>
          <p:nvPr>
            <p:ph type="sldNum" sz="quarter" idx="11"/>
          </p:nvPr>
        </p:nvSpPr>
        <p:spPr/>
        <p:txBody>
          <a:bodyPr/>
          <a:lstStyle>
            <a:lvl1pPr defTabSz="914400">
              <a:defRPr/>
            </a:lvl1pPr>
          </a:lstStyle>
          <a:p>
            <a:pPr>
              <a:defRPr/>
            </a:pPr>
            <a:fld id="{148CAFBD-D023-44F4-A59E-6D49C19BEB69}" type="slidenum">
              <a:rPr lang="en-US" altLang="en-US"/>
              <a:pPr>
                <a:defRPr/>
              </a:pPr>
              <a:t>‹#›</a:t>
            </a:fld>
            <a:endParaRPr lang="en-US" altLang="en-US"/>
          </a:p>
        </p:txBody>
      </p:sp>
    </p:spTree>
    <p:extLst>
      <p:ext uri="{BB962C8B-B14F-4D97-AF65-F5344CB8AC3E}">
        <p14:creationId xmlns:p14="http://schemas.microsoft.com/office/powerpoint/2010/main" val="474197137"/>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57200" y="1257300"/>
            <a:ext cx="8229600" cy="504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cxnSp>
        <p:nvCxnSpPr>
          <p:cNvPr id="6" name="Straight Connector 5"/>
          <p:cNvCxnSpPr/>
          <p:nvPr/>
        </p:nvCxnSpPr>
        <p:spPr>
          <a:xfrm>
            <a:off x="0" y="988786"/>
            <a:ext cx="9144000" cy="1588"/>
          </a:xfrm>
          <a:prstGeom prst="line">
            <a:avLst/>
          </a:prstGeom>
          <a:ln w="57150" cap="flat" cmpd="thickThin" algn="ctr">
            <a:gradFill flip="none" rotWithShape="1">
              <a:gsLst>
                <a:gs pos="0">
                  <a:schemeClr val="tx1">
                    <a:lumMod val="85000"/>
                    <a:lumOff val="15000"/>
                  </a:schemeClr>
                </a:gs>
                <a:gs pos="100000">
                  <a:prstClr val="white"/>
                </a:gs>
              </a:gsLst>
              <a:lin ang="0" scaled="1"/>
              <a:tileRect/>
            </a:gra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9" name="Slide Number Placeholder 5"/>
          <p:cNvSpPr>
            <a:spLocks noGrp="1"/>
          </p:cNvSpPr>
          <p:nvPr>
            <p:ph type="sldNum" sz="quarter" idx="4"/>
          </p:nvPr>
        </p:nvSpPr>
        <p:spPr>
          <a:xfrm>
            <a:off x="8640763" y="6454775"/>
            <a:ext cx="503237" cy="384175"/>
          </a:xfrm>
          <a:prstGeom prst="rect">
            <a:avLst/>
          </a:prstGeom>
        </p:spPr>
        <p:txBody>
          <a:bodyPr vert="horz" wrap="square" lIns="91440" tIns="45720" rIns="91440" bIns="45720" numCol="1" anchor="t" anchorCtr="0" compatLnSpc="1">
            <a:prstTxWarp prst="textNoShape">
              <a:avLst/>
            </a:prstTxWarp>
          </a:bodyPr>
          <a:lstStyle>
            <a:lvl1pPr defTabSz="457200" eaLnBrk="1" hangingPunct="1">
              <a:defRPr>
                <a:solidFill>
                  <a:srgbClr val="6A737B"/>
                </a:solidFill>
                <a:cs typeface="Arial" panose="020B0604020202020204" pitchFamily="34" charset="0"/>
              </a:defRPr>
            </a:lvl1pPr>
          </a:lstStyle>
          <a:p>
            <a:pPr>
              <a:defRPr/>
            </a:pPr>
            <a:fld id="{A7C0544B-225F-4349-AB31-18E500CEA611}" type="slidenum">
              <a:rPr lang="en-US" altLang="en-US"/>
              <a:pPr>
                <a:defRPr/>
              </a:pPr>
              <a:t>‹#›</a:t>
            </a:fld>
            <a:endParaRPr lang="en-US" altLang="en-US"/>
          </a:p>
        </p:txBody>
      </p:sp>
      <p:sp>
        <p:nvSpPr>
          <p:cNvPr id="2" name="AutoShape 8" descr="Image result for american made solar contest"/>
          <p:cNvSpPr>
            <a:spLocks noChangeAspect="1" noChangeArrowheads="1"/>
          </p:cNvSpPr>
          <p:nvPr userDrawn="1"/>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cSld>
  <p:clrMap bg1="lt1" tx1="dk1" bg2="lt2" tx2="dk2" accent1="accent1" accent2="accent2" accent3="accent3" accent4="accent4" accent5="accent5" accent6="accent6" hlink="hlink" folHlink="folHlink"/>
  <p:sldLayoutIdLst>
    <p:sldLayoutId id="2147484461" r:id="rId1"/>
    <p:sldLayoutId id="2147484462" r:id="rId2"/>
    <p:sldLayoutId id="2147484463" r:id="rId3"/>
    <p:sldLayoutId id="2147484464" r:id="rId4"/>
    <p:sldLayoutId id="2147484465" r:id="rId5"/>
    <p:sldLayoutId id="2147484466" r:id="rId6"/>
    <p:sldLayoutId id="2147484467" r:id="rId7"/>
    <p:sldLayoutId id="2147484468" r:id="rId8"/>
  </p:sldLayoutIdLst>
  <p:hf hdr="0" ftr="0" dt="0"/>
  <p:txStyles>
    <p:titleStyle>
      <a:lvl1pPr algn="l" defTabSz="457200" rtl="0" eaLnBrk="0" fontAlgn="base" hangingPunct="0">
        <a:spcBef>
          <a:spcPct val="0"/>
        </a:spcBef>
        <a:spcAft>
          <a:spcPct val="0"/>
        </a:spcAft>
        <a:defRPr sz="4400" b="1" kern="1200">
          <a:solidFill>
            <a:schemeClr val="tx1"/>
          </a:solidFill>
          <a:latin typeface="Gill Sans MT"/>
          <a:ea typeface="ＭＳ Ｐゴシック" charset="-128"/>
          <a:cs typeface="Gill Sans MT"/>
        </a:defRPr>
      </a:lvl1pPr>
      <a:lvl2pPr algn="l" defTabSz="457200" rtl="0" eaLnBrk="0" fontAlgn="base" hangingPunct="0">
        <a:spcBef>
          <a:spcPct val="0"/>
        </a:spcBef>
        <a:spcAft>
          <a:spcPct val="0"/>
        </a:spcAft>
        <a:defRPr sz="4400" b="1">
          <a:solidFill>
            <a:schemeClr val="tx1"/>
          </a:solidFill>
          <a:latin typeface="Gill Sans MT" charset="0"/>
          <a:ea typeface="ＭＳ Ｐゴシック" charset="-128"/>
          <a:cs typeface="Gill Sans MT" pitchFamily="34" charset="0"/>
        </a:defRPr>
      </a:lvl2pPr>
      <a:lvl3pPr algn="l" defTabSz="457200" rtl="0" eaLnBrk="0" fontAlgn="base" hangingPunct="0">
        <a:spcBef>
          <a:spcPct val="0"/>
        </a:spcBef>
        <a:spcAft>
          <a:spcPct val="0"/>
        </a:spcAft>
        <a:defRPr sz="4400" b="1">
          <a:solidFill>
            <a:schemeClr val="tx1"/>
          </a:solidFill>
          <a:latin typeface="Gill Sans MT" charset="0"/>
          <a:ea typeface="ＭＳ Ｐゴシック" charset="-128"/>
          <a:cs typeface="Gill Sans MT" pitchFamily="34" charset="0"/>
        </a:defRPr>
      </a:lvl3pPr>
      <a:lvl4pPr algn="l" defTabSz="457200" rtl="0" eaLnBrk="0" fontAlgn="base" hangingPunct="0">
        <a:spcBef>
          <a:spcPct val="0"/>
        </a:spcBef>
        <a:spcAft>
          <a:spcPct val="0"/>
        </a:spcAft>
        <a:defRPr sz="4400" b="1">
          <a:solidFill>
            <a:schemeClr val="tx1"/>
          </a:solidFill>
          <a:latin typeface="Gill Sans MT" charset="0"/>
          <a:ea typeface="ＭＳ Ｐゴシック" charset="-128"/>
          <a:cs typeface="Gill Sans MT" pitchFamily="34" charset="0"/>
        </a:defRPr>
      </a:lvl4pPr>
      <a:lvl5pPr algn="l" defTabSz="457200" rtl="0" eaLnBrk="0" fontAlgn="base" hangingPunct="0">
        <a:spcBef>
          <a:spcPct val="0"/>
        </a:spcBef>
        <a:spcAft>
          <a:spcPct val="0"/>
        </a:spcAft>
        <a:defRPr sz="4400" b="1">
          <a:solidFill>
            <a:schemeClr val="tx1"/>
          </a:solidFill>
          <a:latin typeface="Gill Sans MT" charset="0"/>
          <a:ea typeface="ＭＳ Ｐゴシック" charset="-128"/>
          <a:cs typeface="Gill Sans MT" pitchFamily="34" charset="0"/>
        </a:defRPr>
      </a:lvl5pPr>
      <a:lvl6pPr marL="457200" algn="l" defTabSz="457200" rtl="0" eaLnBrk="1" fontAlgn="base" hangingPunct="1">
        <a:spcBef>
          <a:spcPct val="0"/>
        </a:spcBef>
        <a:spcAft>
          <a:spcPct val="0"/>
        </a:spcAft>
        <a:defRPr sz="4400" b="1">
          <a:solidFill>
            <a:schemeClr val="tx1"/>
          </a:solidFill>
          <a:latin typeface="Gill Sans MT" charset="0"/>
          <a:ea typeface="ＭＳ Ｐゴシック" charset="-128"/>
        </a:defRPr>
      </a:lvl6pPr>
      <a:lvl7pPr marL="914400" algn="l" defTabSz="457200" rtl="0" eaLnBrk="1" fontAlgn="base" hangingPunct="1">
        <a:spcBef>
          <a:spcPct val="0"/>
        </a:spcBef>
        <a:spcAft>
          <a:spcPct val="0"/>
        </a:spcAft>
        <a:defRPr sz="4400" b="1">
          <a:solidFill>
            <a:schemeClr val="tx1"/>
          </a:solidFill>
          <a:latin typeface="Gill Sans MT" charset="0"/>
          <a:ea typeface="ＭＳ Ｐゴシック" charset="-128"/>
        </a:defRPr>
      </a:lvl7pPr>
      <a:lvl8pPr marL="1371600" algn="l" defTabSz="457200" rtl="0" eaLnBrk="1" fontAlgn="base" hangingPunct="1">
        <a:spcBef>
          <a:spcPct val="0"/>
        </a:spcBef>
        <a:spcAft>
          <a:spcPct val="0"/>
        </a:spcAft>
        <a:defRPr sz="4400" b="1">
          <a:solidFill>
            <a:schemeClr val="tx1"/>
          </a:solidFill>
          <a:latin typeface="Gill Sans MT" charset="0"/>
          <a:ea typeface="ＭＳ Ｐゴシック" charset="-128"/>
        </a:defRPr>
      </a:lvl8pPr>
      <a:lvl9pPr marL="1828800" algn="l" defTabSz="457200" rtl="0" eaLnBrk="1" fontAlgn="base" hangingPunct="1">
        <a:spcBef>
          <a:spcPct val="0"/>
        </a:spcBef>
        <a:spcAft>
          <a:spcPct val="0"/>
        </a:spcAft>
        <a:defRPr sz="4400" b="1">
          <a:solidFill>
            <a:schemeClr val="tx1"/>
          </a:solidFill>
          <a:latin typeface="Gill Sans MT" charset="0"/>
          <a:ea typeface="ＭＳ Ｐゴシック" charset="-128"/>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Gill Sans MT"/>
          <a:ea typeface="ＭＳ Ｐゴシック" charset="-128"/>
          <a:cs typeface="Gill Sans MT"/>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Gill Sans MT"/>
          <a:ea typeface="ＭＳ Ｐゴシック" charset="-128"/>
          <a:cs typeface="Gill Sans MT"/>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Gill Sans MT"/>
          <a:ea typeface="ＭＳ Ｐゴシック" charset="-128"/>
          <a:cs typeface="Gill Sans MT"/>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Gill Sans MT"/>
          <a:ea typeface="ＭＳ Ｐゴシック" charset="-128"/>
          <a:cs typeface="Gill Sans MT"/>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Gill Sans MT"/>
          <a:ea typeface="ＭＳ Ｐゴシック" charset="-128"/>
          <a:cs typeface="Gill Sans M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a:xfrm>
            <a:off x="720570" y="158750"/>
            <a:ext cx="8229600" cy="574675"/>
          </a:xfrm>
        </p:spPr>
        <p:txBody>
          <a:bodyPr>
            <a:noAutofit/>
          </a:bodyPr>
          <a:lstStyle/>
          <a:p>
            <a:pPr algn="ctr" eaLnBrk="1" fontAlgn="auto" hangingPunct="1">
              <a:spcAft>
                <a:spcPts val="0"/>
              </a:spcAft>
              <a:defRPr/>
            </a:pPr>
            <a:r>
              <a:rPr lang="en-US" sz="2000" dirty="0">
                <a:latin typeface="Arial" pitchFamily="34" charset="0"/>
                <a:cs typeface="Arial" pitchFamily="34" charset="0"/>
              </a:rPr>
              <a:t>Apollo Hybrid Micro Grid</a:t>
            </a:r>
            <a:br>
              <a:rPr lang="en-US" sz="2000" dirty="0">
                <a:latin typeface="Arial" pitchFamily="34" charset="0"/>
                <a:cs typeface="Arial" pitchFamily="34" charset="0"/>
              </a:rPr>
            </a:br>
            <a:r>
              <a:rPr lang="en-US" sz="1800" cap="all" dirty="0">
                <a:solidFill>
                  <a:srgbClr val="025687"/>
                </a:solidFill>
                <a:latin typeface="Arial" pitchFamily="34" charset="0"/>
                <a:cs typeface="Arial" pitchFamily="34" charset="0"/>
              </a:rPr>
              <a:t>Bill DeVillier / Energy Solutions, LLC</a:t>
            </a:r>
            <a:endParaRPr lang="en-US" sz="1800" dirty="0">
              <a:solidFill>
                <a:srgbClr val="025687"/>
              </a:solidFill>
              <a:latin typeface="Arial" pitchFamily="34" charset="0"/>
              <a:ea typeface="+mj-ea"/>
              <a:cs typeface="Arial" pitchFamily="34" charset="0"/>
            </a:endParaRPr>
          </a:p>
        </p:txBody>
      </p:sp>
      <p:sp>
        <p:nvSpPr>
          <p:cNvPr id="12296" name="Text Box 6"/>
          <p:cNvSpPr txBox="1">
            <a:spLocks noChangeArrowheads="1"/>
          </p:cNvSpPr>
          <p:nvPr/>
        </p:nvSpPr>
        <p:spPr bwMode="auto">
          <a:xfrm>
            <a:off x="201613" y="1231124"/>
            <a:ext cx="4321175" cy="1998979"/>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1pPr>
            <a:lvl2pPr marL="742950" indent="-285750">
              <a:spcBef>
                <a:spcPct val="20000"/>
              </a:spcBef>
              <a:buFont typeface="Arial" panose="020B0604020202020204" pitchFamily="34" charset="0"/>
              <a:buChar char="–"/>
              <a:defRPr sz="28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2pPr>
            <a:lvl3pPr marL="1143000" indent="-228600">
              <a:spcBef>
                <a:spcPct val="20000"/>
              </a:spcBef>
              <a:buFont typeface="Arial" panose="020B0604020202020204" pitchFamily="34" charset="0"/>
              <a:buChar char="•"/>
              <a:defRPr sz="24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3pPr>
            <a:lvl4pPr marL="1600200" indent="-228600">
              <a:spcBef>
                <a:spcPct val="20000"/>
              </a:spcBef>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4pPr>
            <a:lvl5pPr marL="2057400" indent="-228600">
              <a:spcBef>
                <a:spcPct val="20000"/>
              </a:spcBef>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9pPr>
          </a:lstStyle>
          <a:p>
            <a:pPr eaLnBrk="1" hangingPunct="1">
              <a:spcBef>
                <a:spcPct val="0"/>
              </a:spcBef>
              <a:buFontTx/>
              <a:buNone/>
            </a:pPr>
            <a:r>
              <a:rPr lang="en-US" altLang="en-US" sz="1100" dirty="0">
                <a:latin typeface="Arial" panose="020B0604020202020204" pitchFamily="34" charset="0"/>
                <a:cs typeface="Arial" panose="020B0604020202020204" pitchFamily="34" charset="0"/>
              </a:rPr>
              <a:t>Energy Solutions introduces a portable hybrid microgrid designed for easy setup and continuous power day and night.  The Apollo Hybrid Microgrid is based on a modular design so whether you need 500 watts or 30000 watts continuously, this system can supply your needs. This microgrid system consists of a portable dual axis solar tracker, portable lithium batteries and a portable power conversion case.  A standby diesel generator is automatically enlisted by the system to provide additional energy when electrical demand is high, if battery power is depleted during the night, or when weather conditions prevent optimum solar energy harvesting.</a:t>
            </a:r>
            <a:br>
              <a:rPr lang="en-US" altLang="en-US" sz="1100" dirty="0">
                <a:latin typeface="Arial" panose="020B0604020202020204" pitchFamily="34" charset="0"/>
                <a:cs typeface="Arial" panose="020B0604020202020204" pitchFamily="34" charset="0"/>
              </a:rPr>
            </a:br>
            <a:endParaRPr lang="en-US" altLang="en-US" sz="1100" dirty="0">
              <a:latin typeface="Arial" panose="020B0604020202020204" pitchFamily="34" charset="0"/>
              <a:cs typeface="Arial" panose="020B0604020202020204" pitchFamily="34" charset="0"/>
            </a:endParaRPr>
          </a:p>
          <a:p>
            <a:pPr eaLnBrk="1" hangingPunct="1">
              <a:spcBef>
                <a:spcPct val="0"/>
              </a:spcBef>
              <a:buFontTx/>
              <a:buNone/>
            </a:pPr>
            <a:endParaRPr lang="en-US" altLang="en-US" sz="1100" dirty="0">
              <a:latin typeface="Arial" panose="020B0604020202020204" pitchFamily="34" charset="0"/>
              <a:cs typeface="Arial" panose="020B0604020202020204" pitchFamily="34" charset="0"/>
            </a:endParaRPr>
          </a:p>
        </p:txBody>
      </p:sp>
      <p:sp>
        <p:nvSpPr>
          <p:cNvPr id="12" name="Text Box 7"/>
          <p:cNvSpPr txBox="1">
            <a:spLocks noChangeArrowheads="1"/>
          </p:cNvSpPr>
          <p:nvPr/>
        </p:nvSpPr>
        <p:spPr bwMode="auto">
          <a:xfrm>
            <a:off x="130175" y="932675"/>
            <a:ext cx="43926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defRPr/>
            </a:pPr>
            <a:r>
              <a:rPr lang="en-US" sz="1600" b="1" dirty="0">
                <a:latin typeface="Arial" pitchFamily="34" charset="0"/>
                <a:ea typeface="+mn-ea"/>
                <a:cs typeface="Arial" pitchFamily="34" charset="0"/>
              </a:rPr>
              <a:t>Project Summary</a:t>
            </a:r>
          </a:p>
        </p:txBody>
      </p:sp>
      <p:sp>
        <p:nvSpPr>
          <p:cNvPr id="15" name="Line 4"/>
          <p:cNvSpPr>
            <a:spLocks noChangeShapeType="1"/>
          </p:cNvSpPr>
          <p:nvPr/>
        </p:nvSpPr>
        <p:spPr bwMode="auto">
          <a:xfrm flipH="1">
            <a:off x="4589463" y="1201738"/>
            <a:ext cx="17462" cy="5030787"/>
          </a:xfrm>
          <a:prstGeom prst="line">
            <a:avLst/>
          </a:prstGeom>
          <a:noFill/>
          <a:ln w="28575">
            <a:solidFill>
              <a:schemeClr val="bg2">
                <a:alpha val="38000"/>
              </a:schemeClr>
            </a:solidFill>
            <a:round/>
            <a:headEnd/>
            <a:tailEnd/>
          </a:ln>
          <a:extLst>
            <a:ext uri="{909E8E84-426E-40DD-AFC4-6F175D3DCCD1}">
              <a14:hiddenFill xmlns:a14="http://schemas.microsoft.com/office/drawing/2010/main">
                <a:noFill/>
              </a14:hiddenFill>
            </a:ext>
          </a:extLst>
        </p:spPr>
        <p:txBody>
          <a:bodyPr/>
          <a:lstStyle/>
          <a:p>
            <a:pPr eaLnBrk="1" hangingPunct="1">
              <a:defRPr/>
            </a:pPr>
            <a:endParaRPr lang="en-US">
              <a:ea typeface="+mn-ea"/>
              <a:cs typeface="Arial" pitchFamily="34" charset="0"/>
            </a:endParaRPr>
          </a:p>
        </p:txBody>
      </p:sp>
      <p:sp>
        <p:nvSpPr>
          <p:cNvPr id="16" name="Text Box 9"/>
          <p:cNvSpPr txBox="1">
            <a:spLocks noChangeArrowheads="1"/>
          </p:cNvSpPr>
          <p:nvPr/>
        </p:nvSpPr>
        <p:spPr bwMode="auto">
          <a:xfrm>
            <a:off x="4624263" y="5089644"/>
            <a:ext cx="226853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defRPr/>
            </a:pPr>
            <a:r>
              <a:rPr lang="en-US" sz="1600" b="1" dirty="0">
                <a:latin typeface="Arial" pitchFamily="34" charset="0"/>
                <a:ea typeface="+mn-ea"/>
                <a:cs typeface="Arial" pitchFamily="34" charset="0"/>
              </a:rPr>
              <a:t>Project Impact</a:t>
            </a:r>
          </a:p>
        </p:txBody>
      </p:sp>
      <p:sp>
        <p:nvSpPr>
          <p:cNvPr id="17" name="Text Box 12"/>
          <p:cNvSpPr txBox="1">
            <a:spLocks noChangeArrowheads="1"/>
          </p:cNvSpPr>
          <p:nvPr/>
        </p:nvSpPr>
        <p:spPr bwMode="auto">
          <a:xfrm>
            <a:off x="4721231" y="5426194"/>
            <a:ext cx="4268782" cy="1228911"/>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defRPr/>
            </a:pPr>
            <a:r>
              <a:rPr lang="en-US" sz="1100" dirty="0">
                <a:latin typeface="Arial" pitchFamily="34" charset="0"/>
                <a:ea typeface="+mn-ea"/>
                <a:cs typeface="Arial" pitchFamily="34" charset="0"/>
              </a:rPr>
              <a:t>Municipalities and businesses are in need of energy solutions that address the absence of electricity following natural disasters.  Population growth in developing countries is exceeding their  electrical infrastructure capacity and upgrading utility grids is often slow.  Energy Solutions’ Apollo Hybrid Micro Grid addresses energy shortfall in a number of crisis situations.</a:t>
            </a:r>
          </a:p>
        </p:txBody>
      </p:sp>
      <p:sp>
        <p:nvSpPr>
          <p:cNvPr id="12301" name="Text Box 15"/>
          <p:cNvSpPr txBox="1">
            <a:spLocks noChangeArrowheads="1"/>
          </p:cNvSpPr>
          <p:nvPr/>
        </p:nvSpPr>
        <p:spPr bwMode="auto">
          <a:xfrm>
            <a:off x="4648199" y="2238375"/>
            <a:ext cx="28041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1pPr>
            <a:lvl2pPr marL="742950" indent="-285750">
              <a:spcBef>
                <a:spcPct val="20000"/>
              </a:spcBef>
              <a:buFont typeface="Arial" panose="020B0604020202020204" pitchFamily="34" charset="0"/>
              <a:buChar char="–"/>
              <a:defRPr sz="28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2pPr>
            <a:lvl3pPr marL="1143000" indent="-228600">
              <a:spcBef>
                <a:spcPct val="20000"/>
              </a:spcBef>
              <a:buFont typeface="Arial" panose="020B0604020202020204" pitchFamily="34" charset="0"/>
              <a:buChar char="•"/>
              <a:defRPr sz="24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3pPr>
            <a:lvl4pPr marL="1600200" indent="-228600">
              <a:spcBef>
                <a:spcPct val="20000"/>
              </a:spcBef>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4pPr>
            <a:lvl5pPr marL="2057400" indent="-228600">
              <a:spcBef>
                <a:spcPct val="20000"/>
              </a:spcBef>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9pPr>
          </a:lstStyle>
          <a:p>
            <a:pPr eaLnBrk="1" hangingPunct="1">
              <a:spcBef>
                <a:spcPct val="50000"/>
              </a:spcBef>
              <a:buFontTx/>
              <a:buNone/>
            </a:pPr>
            <a:r>
              <a:rPr lang="en-US" altLang="en-US" sz="1600" b="1" dirty="0">
                <a:latin typeface="Arial" panose="020B0604020202020204" pitchFamily="34" charset="0"/>
                <a:cs typeface="Arial" panose="020B0604020202020204" pitchFamily="34" charset="0"/>
              </a:rPr>
              <a:t>Estimated price per watt</a:t>
            </a:r>
          </a:p>
        </p:txBody>
      </p:sp>
      <p:sp>
        <p:nvSpPr>
          <p:cNvPr id="12302" name="Text Box 9"/>
          <p:cNvSpPr txBox="1">
            <a:spLocks noChangeArrowheads="1"/>
          </p:cNvSpPr>
          <p:nvPr/>
        </p:nvSpPr>
        <p:spPr bwMode="auto">
          <a:xfrm>
            <a:off x="4648200" y="977900"/>
            <a:ext cx="32766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1pPr>
            <a:lvl2pPr marL="742950" indent="-285750">
              <a:spcBef>
                <a:spcPct val="20000"/>
              </a:spcBef>
              <a:buFont typeface="Arial" panose="020B0604020202020204" pitchFamily="34" charset="0"/>
              <a:buChar char="–"/>
              <a:defRPr sz="28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2pPr>
            <a:lvl3pPr marL="1143000" indent="-228600">
              <a:spcBef>
                <a:spcPct val="20000"/>
              </a:spcBef>
              <a:buFont typeface="Arial" panose="020B0604020202020204" pitchFamily="34" charset="0"/>
              <a:buChar char="•"/>
              <a:defRPr sz="24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3pPr>
            <a:lvl4pPr marL="1600200" indent="-228600">
              <a:spcBef>
                <a:spcPct val="20000"/>
              </a:spcBef>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4pPr>
            <a:lvl5pPr marL="2057400" indent="-228600">
              <a:spcBef>
                <a:spcPct val="20000"/>
              </a:spcBef>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9pPr>
          </a:lstStyle>
          <a:p>
            <a:pPr eaLnBrk="1" hangingPunct="1">
              <a:spcBef>
                <a:spcPct val="50000"/>
              </a:spcBef>
              <a:buFontTx/>
              <a:buNone/>
            </a:pPr>
            <a:r>
              <a:rPr lang="en-US" altLang="en-US" sz="1600" b="1">
                <a:latin typeface="Arial" panose="020B0604020202020204" pitchFamily="34" charset="0"/>
                <a:cs typeface="Arial" panose="020B0604020202020204" pitchFamily="34" charset="0"/>
              </a:rPr>
              <a:t>Key Personnel/Organizations </a:t>
            </a:r>
          </a:p>
        </p:txBody>
      </p:sp>
      <p:sp>
        <p:nvSpPr>
          <p:cNvPr id="12303" name="Text Box 12"/>
          <p:cNvSpPr txBox="1">
            <a:spLocks noChangeArrowheads="1"/>
          </p:cNvSpPr>
          <p:nvPr/>
        </p:nvSpPr>
        <p:spPr bwMode="auto">
          <a:xfrm>
            <a:off x="4687888" y="1284288"/>
            <a:ext cx="4262437" cy="992187"/>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1pPr>
            <a:lvl2pPr marL="742950" indent="-285750">
              <a:spcBef>
                <a:spcPct val="20000"/>
              </a:spcBef>
              <a:buFont typeface="Arial" panose="020B0604020202020204" pitchFamily="34" charset="0"/>
              <a:buChar char="–"/>
              <a:defRPr sz="28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2pPr>
            <a:lvl3pPr marL="1143000" indent="-228600">
              <a:spcBef>
                <a:spcPct val="20000"/>
              </a:spcBef>
              <a:buFont typeface="Arial" panose="020B0604020202020204" pitchFamily="34" charset="0"/>
              <a:buChar char="•"/>
              <a:defRPr sz="24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3pPr>
            <a:lvl4pPr marL="1600200" indent="-228600">
              <a:spcBef>
                <a:spcPct val="20000"/>
              </a:spcBef>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4pPr>
            <a:lvl5pPr marL="2057400" indent="-228600">
              <a:spcBef>
                <a:spcPct val="20000"/>
              </a:spcBef>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9pPr>
          </a:lstStyle>
          <a:p>
            <a:pPr eaLnBrk="1" hangingPunct="1">
              <a:spcBef>
                <a:spcPct val="50000"/>
              </a:spcBef>
              <a:buFontTx/>
              <a:buNone/>
            </a:pPr>
            <a:r>
              <a:rPr lang="en-US" altLang="en-US" sz="1100">
                <a:latin typeface="Arial" panose="020B0604020202020204" pitchFamily="34" charset="0"/>
                <a:cs typeface="Arial" panose="020B0604020202020204" pitchFamily="34" charset="0"/>
              </a:rPr>
              <a:t>Energy Solutions, LLC.</a:t>
            </a:r>
          </a:p>
          <a:p>
            <a:pPr eaLnBrk="1" hangingPunct="1">
              <a:spcBef>
                <a:spcPct val="50000"/>
              </a:spcBef>
              <a:buFontTx/>
              <a:buNone/>
            </a:pPr>
            <a:r>
              <a:rPr lang="en-US" altLang="en-US" sz="1100">
                <a:latin typeface="Arial" panose="020B0604020202020204" pitchFamily="34" charset="0"/>
                <a:cs typeface="Arial" panose="020B0604020202020204" pitchFamily="34" charset="0"/>
              </a:rPr>
              <a:t>Bill DeVillier, P.E.</a:t>
            </a:r>
          </a:p>
          <a:p>
            <a:pPr eaLnBrk="1" hangingPunct="1">
              <a:spcBef>
                <a:spcPct val="50000"/>
              </a:spcBef>
              <a:buFontTx/>
              <a:buNone/>
            </a:pPr>
            <a:r>
              <a:rPr lang="en-US" altLang="en-US" sz="1100">
                <a:latin typeface="Arial" panose="020B0604020202020204" pitchFamily="34" charset="0"/>
                <a:cs typeface="Arial" panose="020B0604020202020204" pitchFamily="34" charset="0"/>
              </a:rPr>
              <a:t>225 205 8911</a:t>
            </a:r>
          </a:p>
          <a:p>
            <a:pPr eaLnBrk="1" hangingPunct="1">
              <a:spcBef>
                <a:spcPct val="50000"/>
              </a:spcBef>
              <a:buFontTx/>
              <a:buNone/>
            </a:pPr>
            <a:r>
              <a:rPr lang="en-US" altLang="en-US" sz="1100">
                <a:latin typeface="Arial" panose="020B0604020202020204" pitchFamily="34" charset="0"/>
                <a:cs typeface="Arial" panose="020B0604020202020204" pitchFamily="34" charset="0"/>
              </a:rPr>
              <a:t>Bill@MoreEnergySolutions.com</a:t>
            </a:r>
          </a:p>
        </p:txBody>
      </p:sp>
      <p:graphicFrame>
        <p:nvGraphicFramePr>
          <p:cNvPr id="5" name="Table 4"/>
          <p:cNvGraphicFramePr>
            <a:graphicFrameLocks noGrp="1"/>
          </p:cNvGraphicFramePr>
          <p:nvPr>
            <p:extLst>
              <p:ext uri="{D42A27DB-BD31-4B8C-83A1-F6EECF244321}">
                <p14:modId xmlns:p14="http://schemas.microsoft.com/office/powerpoint/2010/main" val="2502747845"/>
              </p:ext>
            </p:extLst>
          </p:nvPr>
        </p:nvGraphicFramePr>
        <p:xfrm>
          <a:off x="4687888" y="2913479"/>
          <a:ext cx="4302125" cy="2239694"/>
        </p:xfrm>
        <a:graphic>
          <a:graphicData uri="http://schemas.openxmlformats.org/drawingml/2006/table">
            <a:tbl>
              <a:tblPr>
                <a:effectLst/>
              </a:tblPr>
              <a:tblGrid>
                <a:gridCol w="460188">
                  <a:extLst>
                    <a:ext uri="{9D8B030D-6E8A-4147-A177-3AD203B41FA5}">
                      <a16:colId xmlns:a16="http://schemas.microsoft.com/office/drawing/2014/main" val="20000"/>
                    </a:ext>
                  </a:extLst>
                </a:gridCol>
                <a:gridCol w="3841937">
                  <a:extLst>
                    <a:ext uri="{9D8B030D-6E8A-4147-A177-3AD203B41FA5}">
                      <a16:colId xmlns:a16="http://schemas.microsoft.com/office/drawing/2014/main" val="20001"/>
                    </a:ext>
                  </a:extLst>
                </a:gridCol>
              </a:tblGrid>
              <a:tr h="295480">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a:ln>
                            <a:noFill/>
                          </a:ln>
                          <a:solidFill>
                            <a:schemeClr val="tx1"/>
                          </a:solidFill>
                          <a:effectLst/>
                          <a:latin typeface="Arial" pitchFamily="34" charset="0"/>
                          <a:cs typeface="Arial" pitchFamily="34" charset="0"/>
                        </a:rPr>
                        <a:t>Key Features</a:t>
                      </a:r>
                    </a:p>
                  </a:txBody>
                  <a:tcPr marT="45697" marB="4569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a:ln>
                          <a:noFill/>
                        </a:ln>
                        <a:solidFill>
                          <a:schemeClr val="tx1"/>
                        </a:solidFill>
                        <a:effectLst/>
                        <a:latin typeface="Arial" charset="0"/>
                      </a:endParaRPr>
                    </a:p>
                  </a:txBody>
                  <a:tcP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chemeClr val="bg1">
                        <a:lumMod val="75000"/>
                      </a:schemeClr>
                    </a:solidFill>
                  </a:tcPr>
                </a:tc>
                <a:extLst>
                  <a:ext uri="{0D108BD9-81ED-4DB2-BD59-A6C34878D82A}">
                    <a16:rowId xmlns:a16="http://schemas.microsoft.com/office/drawing/2014/main" val="10000"/>
                  </a:ext>
                </a:extLst>
              </a:tr>
              <a:tr h="34921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800" b="1" i="0" u="none" strike="noStrike" cap="none" normalizeH="0" baseline="0" dirty="0">
                          <a:ln>
                            <a:noFill/>
                          </a:ln>
                          <a:solidFill>
                            <a:schemeClr val="tx1"/>
                          </a:solidFill>
                          <a:effectLst/>
                          <a:latin typeface="Arial" pitchFamily="34" charset="0"/>
                          <a:cs typeface="Arial" pitchFamily="34" charset="0"/>
                        </a:rPr>
                        <a:t>1       </a:t>
                      </a:r>
                    </a:p>
                  </a:txBody>
                  <a:tcPr marT="45697" marB="45697"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r>
                        <a:rPr lang="en-US" sz="1000" dirty="0">
                          <a:solidFill>
                            <a:schemeClr val="tx1"/>
                          </a:solidFill>
                          <a:latin typeface="Arial" pitchFamily="34" charset="0"/>
                          <a:cs typeface="Arial" pitchFamily="34" charset="0"/>
                        </a:rPr>
                        <a:t>Tracker Weight:</a:t>
                      </a:r>
                      <a:r>
                        <a:rPr lang="en-US" sz="1000" baseline="0" dirty="0">
                          <a:solidFill>
                            <a:schemeClr val="tx1"/>
                          </a:solidFill>
                          <a:latin typeface="Arial" pitchFamily="34" charset="0"/>
                          <a:cs typeface="Arial" pitchFamily="34" charset="0"/>
                        </a:rPr>
                        <a:t>  </a:t>
                      </a:r>
                      <a:r>
                        <a:rPr lang="en-US" sz="1000" dirty="0">
                          <a:solidFill>
                            <a:schemeClr val="tx1"/>
                          </a:solidFill>
                          <a:latin typeface="Arial" pitchFamily="34" charset="0"/>
                          <a:cs typeface="Arial" pitchFamily="34" charset="0"/>
                        </a:rPr>
                        <a:t>135 </a:t>
                      </a:r>
                      <a:r>
                        <a:rPr lang="en-US" sz="1000" dirty="0" err="1">
                          <a:solidFill>
                            <a:schemeClr val="tx1"/>
                          </a:solidFill>
                          <a:latin typeface="Arial" pitchFamily="34" charset="0"/>
                          <a:cs typeface="Arial" pitchFamily="34" charset="0"/>
                        </a:rPr>
                        <a:t>lbs</a:t>
                      </a:r>
                      <a:r>
                        <a:rPr lang="en-US" sz="1000" dirty="0">
                          <a:solidFill>
                            <a:schemeClr val="tx1"/>
                          </a:solidFill>
                          <a:latin typeface="Arial" pitchFamily="34" charset="0"/>
                          <a:cs typeface="Arial" pitchFamily="34" charset="0"/>
                        </a:rPr>
                        <a:t> including PV panels</a:t>
                      </a:r>
                      <a:br>
                        <a:rPr lang="en-US" sz="1000" dirty="0">
                          <a:solidFill>
                            <a:schemeClr val="tx1"/>
                          </a:solidFill>
                          <a:latin typeface="Arial" pitchFamily="34" charset="0"/>
                          <a:cs typeface="Arial" pitchFamily="34" charset="0"/>
                        </a:rPr>
                      </a:br>
                      <a:r>
                        <a:rPr lang="en-US" sz="1000" dirty="0">
                          <a:solidFill>
                            <a:schemeClr val="tx1"/>
                          </a:solidFill>
                          <a:latin typeface="Arial" pitchFamily="34" charset="0"/>
                          <a:cs typeface="Arial" pitchFamily="34" charset="0"/>
                        </a:rPr>
                        <a:t>Tracker Height:</a:t>
                      </a:r>
                      <a:r>
                        <a:rPr lang="en-US" sz="1000" baseline="0" dirty="0">
                          <a:solidFill>
                            <a:schemeClr val="tx1"/>
                          </a:solidFill>
                          <a:latin typeface="Arial" pitchFamily="34" charset="0"/>
                          <a:cs typeface="Arial" pitchFamily="34" charset="0"/>
                        </a:rPr>
                        <a:t>  55” flat; 88” full tilt</a:t>
                      </a:r>
                      <a:r>
                        <a:rPr lang="en-US" sz="1000" dirty="0">
                          <a:solidFill>
                            <a:schemeClr val="tx1"/>
                          </a:solidFill>
                          <a:latin typeface="Arial" pitchFamily="34" charset="0"/>
                          <a:cs typeface="Arial" pitchFamily="34" charset="0"/>
                        </a:rPr>
                        <a:t> </a:t>
                      </a:r>
                    </a:p>
                  </a:txBody>
                  <a:tcPr marT="45697" marB="45697"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8218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800" b="1" i="0" u="none" strike="noStrike" cap="none" normalizeH="0" baseline="0" dirty="0">
                          <a:ln>
                            <a:noFill/>
                          </a:ln>
                          <a:solidFill>
                            <a:schemeClr val="tx1"/>
                          </a:solidFill>
                          <a:effectLst/>
                          <a:latin typeface="Arial" pitchFamily="34" charset="0"/>
                          <a:cs typeface="Arial" pitchFamily="34" charset="0"/>
                        </a:rPr>
                        <a:t>2</a:t>
                      </a:r>
                    </a:p>
                  </a:txBody>
                  <a:tcPr marT="45697" marB="45697"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r>
                        <a:rPr lang="en-US" sz="1000" dirty="0">
                          <a:latin typeface="Arial" pitchFamily="34" charset="0"/>
                          <a:cs typeface="Arial" pitchFamily="34" charset="0"/>
                        </a:rPr>
                        <a:t>Portable lithium batteries are rated for 5kWh each.  An unlimited number of batteries can be integrated into the system for improved storage capacity and enhanced system reliability.</a:t>
                      </a:r>
                    </a:p>
                  </a:txBody>
                  <a:tcPr marT="45697" marB="45697"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8441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800" b="1" i="0" u="none" strike="noStrike" cap="none" normalizeH="0" baseline="0" dirty="0">
                          <a:ln>
                            <a:noFill/>
                          </a:ln>
                          <a:solidFill>
                            <a:schemeClr val="tx1"/>
                          </a:solidFill>
                          <a:effectLst/>
                          <a:latin typeface="Arial" pitchFamily="34" charset="0"/>
                          <a:cs typeface="Arial" pitchFamily="34" charset="0"/>
                        </a:rPr>
                        <a:t>3</a:t>
                      </a:r>
                    </a:p>
                  </a:txBody>
                  <a:tcPr marT="45697" marB="45697"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r>
                        <a:rPr lang="en-US" sz="1000" dirty="0">
                          <a:latin typeface="Arial" pitchFamily="34" charset="0"/>
                          <a:cs typeface="Arial" pitchFamily="34" charset="0"/>
                        </a:rPr>
                        <a:t>Portable power cases house both the charge controller for battery charging and the inverter for AC power generation.  </a:t>
                      </a:r>
                    </a:p>
                  </a:txBody>
                  <a:tcPr marT="45697" marB="45697"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69126036"/>
                  </a:ext>
                </a:extLst>
              </a:tr>
              <a:tr h="44166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800" b="1" i="0" u="none" strike="noStrike" cap="none" normalizeH="0" baseline="0" dirty="0">
                          <a:ln>
                            <a:noFill/>
                          </a:ln>
                          <a:solidFill>
                            <a:schemeClr val="tx1"/>
                          </a:solidFill>
                          <a:effectLst/>
                          <a:latin typeface="Arial" pitchFamily="34" charset="0"/>
                          <a:cs typeface="Arial" pitchFamily="34" charset="0"/>
                        </a:rPr>
                        <a:t>4</a:t>
                      </a:r>
                    </a:p>
                  </a:txBody>
                  <a:tcPr marT="45697" marB="45697"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r>
                        <a:rPr lang="en-US" sz="1000" dirty="0">
                          <a:latin typeface="Arial" pitchFamily="34" charset="0"/>
                          <a:cs typeface="Arial" pitchFamily="34" charset="0"/>
                        </a:rPr>
                        <a:t>Systems can be arranged to provide 30kW at 120VAC or 10kW 3-phase 208VAC.</a:t>
                      </a:r>
                    </a:p>
                  </a:txBody>
                  <a:tcPr marT="45697" marB="45697"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441107827"/>
                  </a:ext>
                </a:extLst>
              </a:tr>
            </a:tbl>
          </a:graphicData>
        </a:graphic>
      </p:graphicFrame>
      <p:sp>
        <p:nvSpPr>
          <p:cNvPr id="12314" name="Text Box 6"/>
          <p:cNvSpPr txBox="1">
            <a:spLocks noChangeArrowheads="1"/>
          </p:cNvSpPr>
          <p:nvPr/>
        </p:nvSpPr>
        <p:spPr bwMode="auto">
          <a:xfrm>
            <a:off x="4727576" y="2568168"/>
            <a:ext cx="4262437" cy="345311"/>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tabLst>
                <a:tab pos="1139825" algn="l"/>
              </a:tabLst>
              <a:defRPr sz="32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1pPr>
            <a:lvl2pPr marL="742950" indent="-285750">
              <a:spcBef>
                <a:spcPct val="20000"/>
              </a:spcBef>
              <a:buFont typeface="Arial" panose="020B0604020202020204" pitchFamily="34" charset="0"/>
              <a:buChar char="–"/>
              <a:tabLst>
                <a:tab pos="1139825" algn="l"/>
              </a:tabLst>
              <a:defRPr sz="28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2pPr>
            <a:lvl3pPr marL="1143000" indent="-228600">
              <a:spcBef>
                <a:spcPct val="20000"/>
              </a:spcBef>
              <a:buFont typeface="Arial" panose="020B0604020202020204" pitchFamily="34" charset="0"/>
              <a:buChar char="•"/>
              <a:tabLst>
                <a:tab pos="1139825" algn="l"/>
              </a:tabLst>
              <a:defRPr sz="24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3pPr>
            <a:lvl4pPr marL="1600200" indent="-228600">
              <a:spcBef>
                <a:spcPct val="20000"/>
              </a:spcBef>
              <a:buFont typeface="Arial" panose="020B0604020202020204" pitchFamily="34" charset="0"/>
              <a:buChar char="–"/>
              <a:tabLst>
                <a:tab pos="1139825" algn="l"/>
              </a:tabLst>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4pPr>
            <a:lvl5pPr marL="2057400" indent="-228600">
              <a:spcBef>
                <a:spcPct val="20000"/>
              </a:spcBef>
              <a:buFont typeface="Arial" panose="020B0604020202020204" pitchFamily="34" charset="0"/>
              <a:buChar char="»"/>
              <a:tabLst>
                <a:tab pos="1139825" algn="l"/>
              </a:tabLst>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5pPr>
            <a:lvl6pPr marL="2514600" indent="-228600" eaLnBrk="0" fontAlgn="base" hangingPunct="0">
              <a:spcBef>
                <a:spcPct val="20000"/>
              </a:spcBef>
              <a:spcAft>
                <a:spcPct val="0"/>
              </a:spcAft>
              <a:buFont typeface="Arial" panose="020B0604020202020204" pitchFamily="34" charset="0"/>
              <a:buChar char="»"/>
              <a:tabLst>
                <a:tab pos="1139825" algn="l"/>
              </a:tabLst>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6pPr>
            <a:lvl7pPr marL="2971800" indent="-228600" eaLnBrk="0" fontAlgn="base" hangingPunct="0">
              <a:spcBef>
                <a:spcPct val="20000"/>
              </a:spcBef>
              <a:spcAft>
                <a:spcPct val="0"/>
              </a:spcAft>
              <a:buFont typeface="Arial" panose="020B0604020202020204" pitchFamily="34" charset="0"/>
              <a:buChar char="»"/>
              <a:tabLst>
                <a:tab pos="1139825" algn="l"/>
              </a:tabLst>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7pPr>
            <a:lvl8pPr marL="3429000" indent="-228600" eaLnBrk="0" fontAlgn="base" hangingPunct="0">
              <a:spcBef>
                <a:spcPct val="20000"/>
              </a:spcBef>
              <a:spcAft>
                <a:spcPct val="0"/>
              </a:spcAft>
              <a:buFont typeface="Arial" panose="020B0604020202020204" pitchFamily="34" charset="0"/>
              <a:buChar char="»"/>
              <a:tabLst>
                <a:tab pos="1139825" algn="l"/>
              </a:tabLst>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8pPr>
            <a:lvl9pPr marL="3886200" indent="-228600" eaLnBrk="0" fontAlgn="base" hangingPunct="0">
              <a:spcBef>
                <a:spcPct val="20000"/>
              </a:spcBef>
              <a:spcAft>
                <a:spcPct val="0"/>
              </a:spcAft>
              <a:buFont typeface="Arial" panose="020B0604020202020204" pitchFamily="34" charset="0"/>
              <a:buChar char="»"/>
              <a:tabLst>
                <a:tab pos="1139825" algn="l"/>
              </a:tabLst>
              <a:defRPr sz="2000">
                <a:solidFill>
                  <a:schemeClr val="tx1"/>
                </a:solidFill>
                <a:latin typeface="Gill Sans MT" panose="020B0502020104020203" pitchFamily="34" charset="0"/>
                <a:ea typeface="ＭＳ Ｐゴシック" panose="020B0600070205080204" pitchFamily="34" charset="-128"/>
                <a:cs typeface="Gill Sans MT" panose="020B0502020104020203" pitchFamily="34" charset="0"/>
              </a:defRPr>
            </a:lvl9pPr>
          </a:lstStyle>
          <a:p>
            <a:pPr eaLnBrk="1" hangingPunct="1">
              <a:spcBef>
                <a:spcPct val="50000"/>
              </a:spcBef>
              <a:buFontTx/>
              <a:buNone/>
            </a:pPr>
            <a:r>
              <a:rPr lang="en-US" altLang="en-US" sz="1000" b="1" dirty="0">
                <a:latin typeface="Arial" panose="020B0604020202020204" pitchFamily="34" charset="0"/>
                <a:cs typeface="Arial" panose="020B0604020202020204" pitchFamily="34" charset="0"/>
              </a:rPr>
              <a:t>$10 - $15 per watt depending on options</a:t>
            </a:r>
          </a:p>
        </p:txBody>
      </p:sp>
      <p:pic>
        <p:nvPicPr>
          <p:cNvPr id="12317" name="Picture 29" descr="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1" y="10747"/>
            <a:ext cx="967153" cy="96715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picture containing outdoor, sky, building, ground&#10;&#10;Description automatically generated">
            <a:extLst>
              <a:ext uri="{FF2B5EF4-FFF2-40B4-BE49-F238E27FC236}">
                <a16:creationId xmlns:a16="http://schemas.microsoft.com/office/drawing/2014/main" id="{C7F9DB9F-80E3-4100-AE2E-F34E083A0EC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320" t="11567" r="9588" b="-3054"/>
          <a:stretch/>
        </p:blipFill>
        <p:spPr>
          <a:xfrm>
            <a:off x="201613" y="3349309"/>
            <a:ext cx="4346575" cy="3190496"/>
          </a:xfrm>
          <a:prstGeom prst="rect">
            <a:avLst/>
          </a:prstGeom>
        </p:spPr>
      </p:pic>
    </p:spTree>
  </p:cSld>
  <p:clrMapOvr>
    <a:masterClrMapping/>
  </p:clrMapOvr>
  <p:transition spd="med">
    <p:fade/>
  </p:transition>
</p:sld>
</file>

<file path=ppt/theme/theme1.xml><?xml version="1.0" encoding="utf-8"?>
<a:theme xmlns:a="http://schemas.openxmlformats.org/drawingml/2006/main" name="SunShot External Presentation Template - White_v2">
  <a:themeElements>
    <a:clrScheme name="Sunshot White">
      <a:dk1>
        <a:srgbClr val="181300"/>
      </a:dk1>
      <a:lt1>
        <a:srgbClr val="F3F5FF"/>
      </a:lt1>
      <a:dk2>
        <a:srgbClr val="6B737B"/>
      </a:dk2>
      <a:lt2>
        <a:srgbClr val="EFA029"/>
      </a:lt2>
      <a:accent1>
        <a:srgbClr val="ED7A2C"/>
      </a:accent1>
      <a:accent2>
        <a:srgbClr val="E5002D"/>
      </a:accent2>
      <a:accent3>
        <a:srgbClr val="FBCE22"/>
      </a:accent3>
      <a:accent4>
        <a:srgbClr val="009FC2"/>
      </a:accent4>
      <a:accent5>
        <a:srgbClr val="00AB8D"/>
      </a:accent5>
      <a:accent6>
        <a:srgbClr val="F3F5FF"/>
      </a:accent6>
      <a:hlink>
        <a:srgbClr val="0000FF"/>
      </a:hlink>
      <a:folHlink>
        <a:srgbClr val="7030A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6d9b406-8ab6-4e35-b189-c607f551e6f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DFF950510C7D14786E05055F71F7F5A" ma:contentTypeVersion="3" ma:contentTypeDescription="Create a new document." ma:contentTypeScope="" ma:versionID="d95d82ccec05879addb2b2ac5099c89c">
  <xsd:schema xmlns:xsd="http://www.w3.org/2001/XMLSchema" xmlns:xs="http://www.w3.org/2001/XMLSchema" xmlns:p="http://schemas.microsoft.com/office/2006/metadata/properties" xmlns:ns2="c6d9b406-8ab6-4e35-b189-c607f551e6ff" xmlns:ns3="8df1a368-12c3-4a9c-b33c-eedb2fa087d9" targetNamespace="http://schemas.microsoft.com/office/2006/metadata/properties" ma:root="true" ma:fieldsID="afd29565e01793b28138915738f27be0" ns2:_="" ns3:_="">
    <xsd:import namespace="c6d9b406-8ab6-4e35-b189-c607f551e6ff"/>
    <xsd:import namespace="8df1a368-12c3-4a9c-b33c-eedb2fa087d9"/>
    <xsd:element name="properties">
      <xsd:complexType>
        <xsd:sequence>
          <xsd:element name="documentManagement">
            <xsd:complexType>
              <xsd:all>
                <xsd:element ref="ns2:_dlc_DocId" minOccurs="0"/>
                <xsd:element ref="ns2:_dlc_DocIdUrl" minOccurs="0"/>
                <xsd:element ref="ns2:_dlc_DocIdPersistId" minOccurs="0"/>
                <xsd:element ref="ns2:TaxCatchAll" minOccurs="0"/>
                <xsd:element ref="ns2:TaxCatchAllLabel" minOccurs="0"/>
                <xsd:element ref="ns3: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6d9b406-8ab6-4e35-b189-c607f551e6ff"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1" nillable="true" ma:displayName="Taxonomy Catch All Column" ma:hidden="true" ma:list="{69333788-9a68-4e46-93ca-b5f670fef09a}" ma:internalName="TaxCatchAll" ma:showField="CatchAllData" ma:web="8df1a368-12c3-4a9c-b33c-eedb2fa087d9">
      <xsd:complexType>
        <xsd:complexContent>
          <xsd:extension base="dms:MultiChoiceLookup">
            <xsd:sequence>
              <xsd:element name="Value" type="dms:Lookup" maxOccurs="unbounded" minOccurs="0" nillable="true"/>
            </xsd:sequence>
          </xsd:extension>
        </xsd:complexContent>
      </xsd:complexType>
    </xsd:element>
    <xsd:element name="TaxCatchAllLabel" ma:index="12" nillable="true" ma:displayName="Taxonomy Catch All Column1" ma:hidden="true" ma:list="{69333788-9a68-4e46-93ca-b5f670fef09a}" ma:internalName="TaxCatchAllLabel" ma:readOnly="true" ma:showField="CatchAllDataLabel" ma:web="8df1a368-12c3-4a9c-b33c-eedb2fa087d9">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8df1a368-12c3-4a9c-b33c-eedb2fa087d9" elementFormDefault="qualified">
    <xsd:import namespace="http://schemas.microsoft.com/office/2006/documentManagement/types"/>
    <xsd:import namespace="http://schemas.microsoft.com/office/infopath/2007/PartnerControls"/>
    <xsd:element name="SharedWithUsers" ma:index="13"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813A3D3-4A78-44E0-A524-17B17ECF3C9E}">
  <ds:schemaRefs>
    <ds:schemaRef ds:uri="http://schemas.openxmlformats.org/package/2006/metadata/core-properties"/>
    <ds:schemaRef ds:uri="http://www.w3.org/XML/1998/namespace"/>
    <ds:schemaRef ds:uri="http://schemas.microsoft.com/office/2006/documentManagement/types"/>
    <ds:schemaRef ds:uri="8df1a368-12c3-4a9c-b33c-eedb2fa087d9"/>
    <ds:schemaRef ds:uri="http://purl.org/dc/elements/1.1/"/>
    <ds:schemaRef ds:uri="http://purl.org/dc/dcmitype/"/>
    <ds:schemaRef ds:uri="http://schemas.microsoft.com/office/infopath/2007/PartnerControls"/>
    <ds:schemaRef ds:uri="c6d9b406-8ab6-4e35-b189-c607f551e6ff"/>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ACD33FEC-8242-4358-8817-3E29AA494F9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6d9b406-8ab6-4e35-b189-c607f551e6ff"/>
    <ds:schemaRef ds:uri="8df1a368-12c3-4a9c-b33c-eedb2fa087d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12950</TotalTime>
  <Words>284</Words>
  <Application>Microsoft Office PowerPoint</Application>
  <PresentationFormat>On-screen Show (4:3)</PresentationFormat>
  <Paragraphs>21</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Courier New</vt:lpstr>
      <vt:lpstr>Gill Sans</vt:lpstr>
      <vt:lpstr>Gill Sans MT</vt:lpstr>
      <vt:lpstr>Wingdings</vt:lpstr>
      <vt:lpstr>SunShot External Presentation Template - White_v2</vt:lpstr>
      <vt:lpstr>Apollo Hybrid Micro Grid Bill DeVillier / Energy Solutions, LLC</vt:lpstr>
    </vt:vector>
  </TitlesOfParts>
  <Company>U.S. Department of Energy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APRA-E</dc:creator>
  <cp:lastModifiedBy>WJDEVILLIER</cp:lastModifiedBy>
  <cp:revision>425</cp:revision>
  <cp:lastPrinted>2010-01-20T16:32:04Z</cp:lastPrinted>
  <dcterms:created xsi:type="dcterms:W3CDTF">2011-03-24T20:35:15Z</dcterms:created>
  <dcterms:modified xsi:type="dcterms:W3CDTF">2019-07-16T00:41:17Z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0x01010026F0B77C22654443944A139D48463110</vt:lpwstr>
  </property>
</Properties>
</file>