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7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957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808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881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804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629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439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066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017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3948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617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433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90082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5359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7221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6901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764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117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7/13/2019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5781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9362849A-570D-49DB-954C-63F144E88A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CA42011-E478-428B-9D15-A98E338BF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Freeform 7">
            <a:extLst>
              <a:ext uri="{FF2B5EF4-FFF2-40B4-BE49-F238E27FC236}">
                <a16:creationId xmlns:a16="http://schemas.microsoft.com/office/drawing/2014/main" id="{9ED2773C-FE51-4632-BA46-036BDCDA6E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0C6E23-09AA-49AB-8F5B-E27721880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3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Printable Perovskite Solar Cell Technology  </a:t>
            </a:r>
            <a:r>
              <a:rPr lang="en-US" sz="3300" b="0" i="0" kern="1200" dirty="0" err="1">
                <a:solidFill>
                  <a:srgbClr val="EBEBEB"/>
                </a:solidFill>
                <a:latin typeface="+mj-lt"/>
                <a:ea typeface="+mj-ea"/>
                <a:cs typeface="+mj-cs"/>
              </a:rPr>
              <a:t>SolarCube</a:t>
            </a:r>
            <a:r>
              <a:rPr lang="en-US" sz="3300" b="0" i="0" kern="1200" dirty="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, LLC</a:t>
            </a:r>
          </a:p>
        </p:txBody>
      </p:sp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E02F9158-C4C2-46A8-BE73-A4F77E139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pic>
        <p:nvPicPr>
          <p:cNvPr id="12" name="Content Placeholder 8" descr="A close up of a ball&#10;&#10;Description generated with high confidence">
            <a:extLst>
              <a:ext uri="{FF2B5EF4-FFF2-40B4-BE49-F238E27FC236}">
                <a16:creationId xmlns:a16="http://schemas.microsoft.com/office/drawing/2014/main" id="{FE1B6936-4A9E-4AD2-AA85-77049808EF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1098" y="2402308"/>
            <a:ext cx="2304124" cy="1745374"/>
          </a:xfrm>
          <a:prstGeom prst="rect">
            <a:avLst/>
          </a:prstGeom>
          <a:effectLst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FCA3CCD-2385-4587-9FC1-7C46D67DFF7A}"/>
              </a:ext>
            </a:extLst>
          </p:cNvPr>
          <p:cNvSpPr txBox="1"/>
          <p:nvPr/>
        </p:nvSpPr>
        <p:spPr>
          <a:xfrm>
            <a:off x="2794150" y="4855148"/>
            <a:ext cx="2000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Glass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id="{A58CB703-EC29-4C60-99C4-365FAA6A757B}"/>
              </a:ext>
            </a:extLst>
          </p:cNvPr>
          <p:cNvSpPr/>
          <p:nvPr/>
        </p:nvSpPr>
        <p:spPr>
          <a:xfrm>
            <a:off x="117452" y="4213213"/>
            <a:ext cx="7741592" cy="2265687"/>
          </a:xfrm>
          <a:prstGeom prst="cube">
            <a:avLst>
              <a:gd name="adj" fmla="val 95825"/>
            </a:avLst>
          </a:prstGeom>
          <a:solidFill>
            <a:srgbClr val="A5A5A5">
              <a:lumMod val="20000"/>
              <a:lumOff val="8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1517873-2C48-4603-AED3-16FA3BD77034}"/>
              </a:ext>
            </a:extLst>
          </p:cNvPr>
          <p:cNvSpPr txBox="1"/>
          <p:nvPr/>
        </p:nvSpPr>
        <p:spPr>
          <a:xfrm>
            <a:off x="1671931" y="4644559"/>
            <a:ext cx="4444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ITO</a:t>
            </a:r>
          </a:p>
        </p:txBody>
      </p:sp>
      <p:sp>
        <p:nvSpPr>
          <p:cNvPr id="13" name="Cube 12">
            <a:extLst>
              <a:ext uri="{FF2B5EF4-FFF2-40B4-BE49-F238E27FC236}">
                <a16:creationId xmlns:a16="http://schemas.microsoft.com/office/drawing/2014/main" id="{45D7BDAA-DF46-4B03-96B6-12F8B7A58E75}"/>
              </a:ext>
            </a:extLst>
          </p:cNvPr>
          <p:cNvSpPr/>
          <p:nvPr/>
        </p:nvSpPr>
        <p:spPr>
          <a:xfrm>
            <a:off x="882223" y="4192831"/>
            <a:ext cx="6805351" cy="2042230"/>
          </a:xfrm>
          <a:prstGeom prst="cube">
            <a:avLst>
              <a:gd name="adj" fmla="val 95825"/>
            </a:avLst>
          </a:prstGeom>
          <a:solidFill>
            <a:srgbClr val="5B9BD5">
              <a:lumMod val="20000"/>
              <a:lumOff val="8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B62E8D-6E03-440D-86C5-1396F5EB859F}"/>
              </a:ext>
            </a:extLst>
          </p:cNvPr>
          <p:cNvSpPr txBox="1"/>
          <p:nvPr/>
        </p:nvSpPr>
        <p:spPr>
          <a:xfrm>
            <a:off x="3077471" y="4675177"/>
            <a:ext cx="2414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Zinc Oxide</a:t>
            </a:r>
          </a:p>
        </p:txBody>
      </p:sp>
      <p:sp>
        <p:nvSpPr>
          <p:cNvPr id="15" name="Cube 14">
            <a:extLst>
              <a:ext uri="{FF2B5EF4-FFF2-40B4-BE49-F238E27FC236}">
                <a16:creationId xmlns:a16="http://schemas.microsoft.com/office/drawing/2014/main" id="{64C813F8-BA1B-4997-AD91-EF0E41B63844}"/>
              </a:ext>
            </a:extLst>
          </p:cNvPr>
          <p:cNvSpPr/>
          <p:nvPr/>
        </p:nvSpPr>
        <p:spPr>
          <a:xfrm>
            <a:off x="1580493" y="4192831"/>
            <a:ext cx="5896822" cy="1776223"/>
          </a:xfrm>
          <a:prstGeom prst="cube">
            <a:avLst>
              <a:gd name="adj" fmla="val 95825"/>
            </a:avLst>
          </a:prstGeom>
          <a:solidFill>
            <a:srgbClr val="ED7D31">
              <a:lumMod val="5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D0269FA-76A5-461F-9D2C-4227C83CE3DF}"/>
              </a:ext>
            </a:extLst>
          </p:cNvPr>
          <p:cNvSpPr txBox="1"/>
          <p:nvPr/>
        </p:nvSpPr>
        <p:spPr>
          <a:xfrm>
            <a:off x="3477058" y="4705795"/>
            <a:ext cx="21280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Perovskite</a:t>
            </a:r>
          </a:p>
        </p:txBody>
      </p:sp>
      <p:sp>
        <p:nvSpPr>
          <p:cNvPr id="18" name="Cube 17">
            <a:extLst>
              <a:ext uri="{FF2B5EF4-FFF2-40B4-BE49-F238E27FC236}">
                <a16:creationId xmlns:a16="http://schemas.microsoft.com/office/drawing/2014/main" id="{41CC252C-51DB-46CD-A633-B5E67B28F163}"/>
              </a:ext>
            </a:extLst>
          </p:cNvPr>
          <p:cNvSpPr/>
          <p:nvPr/>
        </p:nvSpPr>
        <p:spPr>
          <a:xfrm>
            <a:off x="2218901" y="4192831"/>
            <a:ext cx="5053038" cy="1546098"/>
          </a:xfrm>
          <a:prstGeom prst="cube">
            <a:avLst>
              <a:gd name="adj" fmla="val 95825"/>
            </a:avLst>
          </a:prstGeom>
          <a:solidFill>
            <a:srgbClr val="ED7D31">
              <a:lumMod val="75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39C4FF7-70EB-4957-A55B-75CE13596220}"/>
              </a:ext>
            </a:extLst>
          </p:cNvPr>
          <p:cNvSpPr txBox="1"/>
          <p:nvPr/>
        </p:nvSpPr>
        <p:spPr>
          <a:xfrm>
            <a:off x="3704312" y="4302536"/>
            <a:ext cx="22943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Spiro-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OMeTAD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Cube 21">
            <a:extLst>
              <a:ext uri="{FF2B5EF4-FFF2-40B4-BE49-F238E27FC236}">
                <a16:creationId xmlns:a16="http://schemas.microsoft.com/office/drawing/2014/main" id="{88957C6D-85A0-446E-9B26-EF89394E8661}"/>
              </a:ext>
            </a:extLst>
          </p:cNvPr>
          <p:cNvSpPr/>
          <p:nvPr/>
        </p:nvSpPr>
        <p:spPr>
          <a:xfrm>
            <a:off x="2794150" y="4213213"/>
            <a:ext cx="4289366" cy="1262343"/>
          </a:xfrm>
          <a:prstGeom prst="cube">
            <a:avLst>
              <a:gd name="adj" fmla="val 95825"/>
            </a:avLst>
          </a:prstGeom>
          <a:gradFill flip="none" rotWithShape="1">
            <a:gsLst>
              <a:gs pos="0">
                <a:srgbClr val="FFC000">
                  <a:lumMod val="60000"/>
                  <a:lumOff val="40000"/>
                  <a:shade val="30000"/>
                  <a:satMod val="115000"/>
                </a:srgbClr>
              </a:gs>
              <a:gs pos="50000">
                <a:srgbClr val="FFC000">
                  <a:lumMod val="60000"/>
                  <a:lumOff val="40000"/>
                  <a:shade val="67500"/>
                  <a:satMod val="115000"/>
                </a:srgbClr>
              </a:gs>
              <a:gs pos="100000">
                <a:srgbClr val="FFC000">
                  <a:lumMod val="60000"/>
                  <a:lumOff val="40000"/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539E5BC-2E80-45A1-AA42-15737ED8094D}"/>
              </a:ext>
            </a:extLst>
          </p:cNvPr>
          <p:cNvSpPr txBox="1"/>
          <p:nvPr/>
        </p:nvSpPr>
        <p:spPr>
          <a:xfrm>
            <a:off x="3603255" y="4500508"/>
            <a:ext cx="19562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Gold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38C4366-EA59-4F51-AF44-914CAD7D8008}"/>
              </a:ext>
            </a:extLst>
          </p:cNvPr>
          <p:cNvSpPr txBox="1"/>
          <p:nvPr/>
        </p:nvSpPr>
        <p:spPr>
          <a:xfrm rot="18699368">
            <a:off x="808029" y="5042261"/>
            <a:ext cx="143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ITO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AEB040B-D458-497F-8B59-8A852F80D7B1}"/>
              </a:ext>
            </a:extLst>
          </p:cNvPr>
          <p:cNvSpPr txBox="1"/>
          <p:nvPr/>
        </p:nvSpPr>
        <p:spPr>
          <a:xfrm rot="18932308">
            <a:off x="1339203" y="4991158"/>
            <a:ext cx="143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ZnO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268628A-F433-42D4-82C2-9179780A4FB6}"/>
              </a:ext>
            </a:extLst>
          </p:cNvPr>
          <p:cNvSpPr txBox="1"/>
          <p:nvPr/>
        </p:nvSpPr>
        <p:spPr>
          <a:xfrm rot="18912191">
            <a:off x="1951877" y="4813676"/>
            <a:ext cx="143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Perovskite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C70B853-42F7-4AFD-9F16-0D4931F5A9EB}"/>
              </a:ext>
            </a:extLst>
          </p:cNvPr>
          <p:cNvSpPr txBox="1"/>
          <p:nvPr/>
        </p:nvSpPr>
        <p:spPr>
          <a:xfrm rot="18941520">
            <a:off x="2420536" y="4592576"/>
            <a:ext cx="16941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Spiro-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OMeTAD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FCE481-A8E6-46D9-81AA-6A39D8D45ADD}"/>
              </a:ext>
            </a:extLst>
          </p:cNvPr>
          <p:cNvSpPr txBox="1"/>
          <p:nvPr/>
        </p:nvSpPr>
        <p:spPr>
          <a:xfrm>
            <a:off x="648931" y="2402309"/>
            <a:ext cx="7344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Perovskite’s are printable crystalline structures with excellent light absorption properties and energy harvesting applications.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Our Design will build a homogenous rooftop array, and system design, at a fraction of the cost of traditional silicon PV.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2C5A2CF4-8EB5-4869-BF87-10175FFC2B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121" r="8088" b="21616"/>
          <a:stretch/>
        </p:blipFill>
        <p:spPr>
          <a:xfrm>
            <a:off x="8855173" y="4403081"/>
            <a:ext cx="2160049" cy="1825652"/>
          </a:xfrm>
          <a:prstGeom prst="rect">
            <a:avLst/>
          </a:prstGeom>
          <a:effectLst>
            <a:softEdge rad="76200"/>
          </a:effectLst>
        </p:spPr>
      </p:pic>
    </p:spTree>
    <p:extLst>
      <p:ext uri="{BB962C8B-B14F-4D97-AF65-F5344CB8AC3E}">
        <p14:creationId xmlns:p14="http://schemas.microsoft.com/office/powerpoint/2010/main" val="16026555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5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25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/>
      <p:bldP spid="13" grpId="0" animBg="1"/>
      <p:bldP spid="14" grpId="0"/>
      <p:bldP spid="15" grpId="0" animBg="1"/>
      <p:bldP spid="16" grpId="0"/>
      <p:bldP spid="18" grpId="0" animBg="1"/>
      <p:bldP spid="20" grpId="0"/>
      <p:bldP spid="22" grpId="0" animBg="1"/>
      <p:bldP spid="24" grpId="0"/>
      <p:bldP spid="25" grpId="0"/>
      <p:bldP spid="26" grpId="0"/>
      <p:bldP spid="27" grpId="0"/>
      <p:bldP spid="28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58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Century Gothic</vt:lpstr>
      <vt:lpstr>Wingdings 3</vt:lpstr>
      <vt:lpstr>Ion</vt:lpstr>
      <vt:lpstr>Printable Perovskite Solar Cell Technology  SolarCube, LLC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Printable Perovskite Solar Cell Technology  SolarCube, LLC</dc:title>
  <dc:creator>Shannon Schmidt</dc:creator>
  <cp:lastModifiedBy>Shannon Schmidt</cp:lastModifiedBy>
  <cp:revision>1</cp:revision>
  <dcterms:created xsi:type="dcterms:W3CDTF">2018-10-05T01:33:06Z</dcterms:created>
  <dcterms:modified xsi:type="dcterms:W3CDTF">2019-07-14T00:30:15Z</dcterms:modified>
</cp:coreProperties>
</file>