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9" autoAdjust="0"/>
    <p:restoredTop sz="94660"/>
  </p:normalViewPr>
  <p:slideViewPr>
    <p:cSldViewPr snapToGrid="0">
      <p:cViewPr varScale="1">
        <p:scale>
          <a:sx n="79" d="100"/>
          <a:sy n="79" d="100"/>
        </p:scale>
        <p:origin x="22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E6B570-562C-4277-A792-33C9ECE42C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7F6C1A-90D4-47A1-99D3-E2B8657442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78F8AE-288A-46BB-AFCC-05EBA1224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D5DF-5AE0-49F4-8452-6EC3449BF48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8515A-9E60-42E7-9841-499A96B80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63DC88-2E3C-4964-A3A6-9C59760E2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9EF6-9E16-4E6E-B212-CAAAF0F28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765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81A641-E97E-4A20-89BB-B5A2D87A8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FD9B63-8A92-494F-9D02-77D790386F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FC267D-A6DD-47B2-A29A-D8C20516E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D5DF-5AE0-49F4-8452-6EC3449BF48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2D5F5E-DF09-4FB9-9990-B05CE0057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6F2781-5691-4534-8981-4A2E05E58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9EF6-9E16-4E6E-B212-CAAAF0F28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172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59FBD-01F4-4676-AACB-BFA724D0F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AB56F2-97C4-4EDA-9441-A746117732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A68682-C4AC-45A5-A293-3870DE860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D5DF-5AE0-49F4-8452-6EC3449BF48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58653A-F0B4-4EBE-A05A-F3DB5801E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C153DE-7C3F-4912-99D4-96ED12BA8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9EF6-9E16-4E6E-B212-CAAAF0F28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265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B1DE2-5447-4B63-949F-647C503DA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4EED61-3910-4896-9035-5776984960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088DD4-1928-4DA3-8D28-DA6E1FFB1E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FF577-505A-4EAE-B15D-61788DD93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D5DF-5AE0-49F4-8452-6EC3449BF48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A6A9A2-7C13-4F19-9759-D440D0B33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79CFDB-7D04-4A68-8E98-21C9C57A6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9EF6-9E16-4E6E-B212-CAAAF0F28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9741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6C018-CA0D-4234-BDC4-AF916FB344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4409E5-99BB-46E5-A8E4-96655339C9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F1E5E4-CF1C-4A31-9AE3-EFD616ABD2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D1CBE8-B4EA-45FA-A37C-A6EB5E8EA4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13336AC-3B61-4B20-B2BF-9C65283816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CF0E1E-CB64-4DFF-8EB4-48A2D8A10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D5DF-5AE0-49F4-8452-6EC3449BF48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9A627E-E077-42FD-9140-1CACF5D9F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51B4F8-0605-4FE1-A640-BA1F60D91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9EF6-9E16-4E6E-B212-CAAAF0F28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41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812DB-0456-491F-856A-6CD51186F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2B94A9-1BAE-43A2-9555-33D62D4A26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D5DF-5AE0-49F4-8452-6EC3449BF48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BCB8BA-E9C3-4400-A2ED-2655C49F3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653AC5-7EB6-4B4B-8982-3176F1A5A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9EF6-9E16-4E6E-B212-CAAAF0F28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331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98F1F16-ED52-4290-8FF9-AB07D1C9A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D5DF-5AE0-49F4-8452-6EC3449BF48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5BABC4-D386-4565-8D19-744531DE4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FC4457-50E0-4F65-99A4-9041E5F28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9EF6-9E16-4E6E-B212-CAAAF0F28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67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7E746-6EA5-4E3C-A7F6-E7CF9FD21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E8C991-D274-4AA5-92D5-7FBCFCFDB6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305420-7BF9-4687-8E74-E1412AFD72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41C32F-E3D8-46BC-B53C-34E79AB6B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D5DF-5AE0-49F4-8452-6EC3449BF48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77CB0F-BA98-44E5-B8D1-E11313D78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566207-477C-4D91-BEBD-8C1A0420D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9EF6-9E16-4E6E-B212-CAAAF0F28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72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B7D2D-EA01-4B29-8461-6BDB66EF0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B40A0B9-AD3F-4313-8956-FDC149E2BB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4F2772-D795-49EB-831A-DCF7F72981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8E7BE4-65F2-4244-9213-14835838E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D5DF-5AE0-49F4-8452-6EC3449BF48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3D037B-920C-4775-AC1A-770214006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5734CB-25BB-4BE2-86B7-EA682B130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9EF6-9E16-4E6E-B212-CAAAF0F28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1912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9B931-88D9-4E95-AC25-31ED8DB15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072631-84F2-4D39-8825-4C7DAAE687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F4D82B-8327-4657-8061-0CDEFFBF2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D5DF-5AE0-49F4-8452-6EC3449BF48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673682-1F3B-4573-834F-D967945EB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5A992F-308E-4C9D-9B80-9BABB58A09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9EF6-9E16-4E6E-B212-CAAAF0F28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635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BF2DF7-E557-481E-8728-AB7AC43371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CBC713-787F-400E-BC9E-EB367A6454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2A6A1E-D024-4C38-A4E5-751910E41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1D5DF-5AE0-49F4-8452-6EC3449BF48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E326D6-FC4D-48F2-BB6D-DC3CF7173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BB346D-2484-424E-B6F6-525ACD759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D9EF6-9E16-4E6E-B212-CAAAF0F28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513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C715E9-5BC0-436D-9EE5-986D1A3EF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3E247C-74CB-4B74-9276-532207FFE5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0CF824-596E-4DAD-931B-8848215663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31D5DF-5AE0-49F4-8452-6EC3449BF482}" type="datetimeFigureOut">
              <a:rPr lang="en-US" smtClean="0"/>
              <a:t>7/15/2019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F53B54-C2DE-4954-A36B-F768D4C475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FABE94-C920-4148-A3B5-9DD6B9E7BD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BD9EF6-9E16-4E6E-B212-CAAAF0F28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891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6796469-80BE-4F4A-81C3-CFB56F425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67" y="0"/>
            <a:ext cx="119762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5653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Printable and Conformable IBC Solar Cells</dc:title>
  <dc:creator>Chen, Meixi</dc:creator>
  <cp:lastModifiedBy>Chen, Meixi</cp:lastModifiedBy>
  <cp:revision>15</cp:revision>
  <dcterms:created xsi:type="dcterms:W3CDTF">2019-07-11T18:09:07Z</dcterms:created>
  <dcterms:modified xsi:type="dcterms:W3CDTF">2019-07-15T19:37:47Z</dcterms:modified>
</cp:coreProperties>
</file>