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1.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strictFirstAndLastChars="0" saveSubsetFonts="1">
  <p:sldMasterIdLst>
    <p:sldMasterId id="2147483648" r:id="rId4"/>
  </p:sldMasterIdLst>
  <p:notesMasterIdLst>
    <p:notesMasterId r:id="rId5"/>
  </p:notesMasterIdLst>
  <p:sldIdLst>
    <p:sldId id="256" r:id="rId6"/>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 uri="http://customooxmlschemas.google.com/">
      <go:slidesCustomData xmlns:go="http://customooxmlschemas.google.com/" r:id="rId7" roundtripDataSignature="AMtx7mhxLpFreL9TmiQjXtOwUZhdK643o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5" Type="http://schemas.openxmlformats.org/officeDocument/2006/relationships/notesMaster" Target="notesMasters/notesMaster1.xml"/><Relationship Id="rId6" Type="http://schemas.openxmlformats.org/officeDocument/2006/relationships/slide" Target="slides/slide1.xml"/><Relationship Id="rId7"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80" name="Shape 80"/>
        <p:cNvGrpSpPr/>
        <p:nvPr/>
      </p:nvGrpSpPr>
      <p:grpSpPr>
        <a:xfrm>
          <a:off x="0" y="0"/>
          <a:ext cx="0" cy="0"/>
          <a:chOff x="0" y="0"/>
          <a:chExt cx="0" cy="0"/>
        </a:xfrm>
      </p:grpSpPr>
      <p:sp>
        <p:nvSpPr>
          <p:cNvPr id="81" name="Google Shape;81;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IN" sz="950">
                <a:solidFill>
                  <a:srgbClr val="212529"/>
                </a:solidFill>
                <a:highlight>
                  <a:srgbClr val="FFFFFF"/>
                </a:highlight>
                <a:latin typeface="Roboto"/>
                <a:ea typeface="Roboto"/>
                <a:cs typeface="Roboto"/>
                <a:sym typeface="Roboto"/>
              </a:rPr>
              <a:t>public-facing one-slide submission summary that contains technically specific details but can be understood by most people. There is no template, so feel free to present the information as you see fit. Please make any text readable in a standard printout and conference room projection.</a:t>
            </a:r>
            <a:endParaRPr/>
          </a:p>
        </p:txBody>
      </p:sp>
      <p:sp>
        <p:nvSpPr>
          <p:cNvPr id="82" name="Google Shape;82;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11" name="Shape 11"/>
        <p:cNvGrpSpPr/>
        <p:nvPr/>
      </p:nvGrpSpPr>
      <p:grpSpPr>
        <a:xfrm>
          <a:off x="0" y="0"/>
          <a:ext cx="0" cy="0"/>
          <a:chOff x="0" y="0"/>
          <a:chExt cx="0" cy="0"/>
        </a:xfrm>
      </p:grpSpPr>
      <p:sp>
        <p:nvSpPr>
          <p:cNvPr id="12" name="Google Shape;12;p6"/>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6"/>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rm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p:txBody>
      </p:sp>
      <p:sp>
        <p:nvSpPr>
          <p:cNvPr id="14" name="Google Shape;14;p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I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17" name="Shape 17"/>
        <p:cNvGrpSpPr/>
        <p:nvPr/>
      </p:nvGrpSpPr>
      <p:grpSpPr>
        <a:xfrm>
          <a:off x="0" y="0"/>
          <a:ext cx="0" cy="0"/>
          <a:chOff x="0" y="0"/>
          <a:chExt cx="0" cy="0"/>
        </a:xfrm>
      </p:grpSpPr>
      <p:sp>
        <p:nvSpPr>
          <p:cNvPr id="18" name="Google Shape;18;p7"/>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7"/>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0" name="Google Shape;20;p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I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23" name="Shape 23"/>
        <p:cNvGrpSpPr/>
        <p:nvPr/>
      </p:nvGrpSpPr>
      <p:grpSpPr>
        <a:xfrm>
          <a:off x="0" y="0"/>
          <a:ext cx="0" cy="0"/>
          <a:chOff x="0" y="0"/>
          <a:chExt cx="0" cy="0"/>
        </a:xfrm>
      </p:grpSpPr>
      <p:sp>
        <p:nvSpPr>
          <p:cNvPr id="24" name="Google Shape;24;p8"/>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dk1"/>
              </a:buClr>
              <a:buSzPts val="4000"/>
              <a:buFont typeface="Calibri"/>
              <a:buNone/>
              <a:defRPr b="1" sz="40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8"/>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rmAutofit/>
          </a:bodyPr>
          <a:lstStyle>
            <a:lvl1pPr indent="-228600" lvl="0" marL="457200" algn="l">
              <a:spcBef>
                <a:spcPts val="400"/>
              </a:spcBef>
              <a:spcAft>
                <a:spcPts val="0"/>
              </a:spcAft>
              <a:buClr>
                <a:srgbClr val="888888"/>
              </a:buClr>
              <a:buSzPts val="2000"/>
              <a:buNone/>
              <a:defRPr sz="2000">
                <a:solidFill>
                  <a:srgbClr val="888888"/>
                </a:solidFill>
              </a:defRPr>
            </a:lvl1pPr>
            <a:lvl2pPr indent="-228600" lvl="1" marL="914400" algn="l">
              <a:spcBef>
                <a:spcPts val="360"/>
              </a:spcBef>
              <a:spcAft>
                <a:spcPts val="0"/>
              </a:spcAft>
              <a:buClr>
                <a:srgbClr val="888888"/>
              </a:buClr>
              <a:buSzPts val="1800"/>
              <a:buNone/>
              <a:defRPr sz="1800">
                <a:solidFill>
                  <a:srgbClr val="888888"/>
                </a:solidFill>
              </a:defRPr>
            </a:lvl2pPr>
            <a:lvl3pPr indent="-228600" lvl="2" marL="1371600" algn="l">
              <a:spcBef>
                <a:spcPts val="320"/>
              </a:spcBef>
              <a:spcAft>
                <a:spcPts val="0"/>
              </a:spcAft>
              <a:buClr>
                <a:srgbClr val="888888"/>
              </a:buClr>
              <a:buSzPts val="1600"/>
              <a:buNone/>
              <a:defRPr sz="1600">
                <a:solidFill>
                  <a:srgbClr val="888888"/>
                </a:solidFill>
              </a:defRPr>
            </a:lvl3pPr>
            <a:lvl4pPr indent="-228600" lvl="3" marL="1828800" algn="l">
              <a:spcBef>
                <a:spcPts val="280"/>
              </a:spcBef>
              <a:spcAft>
                <a:spcPts val="0"/>
              </a:spcAft>
              <a:buClr>
                <a:srgbClr val="888888"/>
              </a:buClr>
              <a:buSzPts val="1400"/>
              <a:buNone/>
              <a:defRPr sz="1400">
                <a:solidFill>
                  <a:srgbClr val="888888"/>
                </a:solidFill>
              </a:defRPr>
            </a:lvl4pPr>
            <a:lvl5pPr indent="-228600" lvl="4" marL="2286000" algn="l">
              <a:spcBef>
                <a:spcPts val="280"/>
              </a:spcBef>
              <a:spcAft>
                <a:spcPts val="0"/>
              </a:spcAft>
              <a:buClr>
                <a:srgbClr val="888888"/>
              </a:buClr>
              <a:buSzPts val="1400"/>
              <a:buNone/>
              <a:defRPr sz="1400">
                <a:solidFill>
                  <a:srgbClr val="888888"/>
                </a:solidFill>
              </a:defRPr>
            </a:lvl5pPr>
            <a:lvl6pPr indent="-228600" lvl="5" marL="2743200" algn="l">
              <a:spcBef>
                <a:spcPts val="280"/>
              </a:spcBef>
              <a:spcAft>
                <a:spcPts val="0"/>
              </a:spcAft>
              <a:buClr>
                <a:srgbClr val="888888"/>
              </a:buClr>
              <a:buSzPts val="1400"/>
              <a:buNone/>
              <a:defRPr sz="1400">
                <a:solidFill>
                  <a:srgbClr val="888888"/>
                </a:solidFill>
              </a:defRPr>
            </a:lvl6pPr>
            <a:lvl7pPr indent="-228600" lvl="6" marL="3200400" algn="l">
              <a:spcBef>
                <a:spcPts val="280"/>
              </a:spcBef>
              <a:spcAft>
                <a:spcPts val="0"/>
              </a:spcAft>
              <a:buClr>
                <a:srgbClr val="888888"/>
              </a:buClr>
              <a:buSzPts val="1400"/>
              <a:buNone/>
              <a:defRPr sz="1400">
                <a:solidFill>
                  <a:srgbClr val="888888"/>
                </a:solidFill>
              </a:defRPr>
            </a:lvl7pPr>
            <a:lvl8pPr indent="-228600" lvl="7" marL="3657600" algn="l">
              <a:spcBef>
                <a:spcPts val="280"/>
              </a:spcBef>
              <a:spcAft>
                <a:spcPts val="0"/>
              </a:spcAft>
              <a:buClr>
                <a:srgbClr val="888888"/>
              </a:buClr>
              <a:buSzPts val="1400"/>
              <a:buNone/>
              <a:defRPr sz="1400">
                <a:solidFill>
                  <a:srgbClr val="888888"/>
                </a:solidFill>
              </a:defRPr>
            </a:lvl8pPr>
            <a:lvl9pPr indent="-228600" lvl="8" marL="4114800" algn="l">
              <a:spcBef>
                <a:spcPts val="280"/>
              </a:spcBef>
              <a:spcAft>
                <a:spcPts val="0"/>
              </a:spcAft>
              <a:buClr>
                <a:srgbClr val="888888"/>
              </a:buClr>
              <a:buSzPts val="1400"/>
              <a:buNone/>
              <a:defRPr sz="1400">
                <a:solidFill>
                  <a:srgbClr val="888888"/>
                </a:solidFill>
              </a:defRPr>
            </a:lvl9pPr>
          </a:lstStyle>
          <a:p/>
        </p:txBody>
      </p:sp>
      <p:sp>
        <p:nvSpPr>
          <p:cNvPr id="26" name="Google Shape;26;p8"/>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8"/>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I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wo Content" type="twoObj">
  <p:cSld name="TWO_OBJECTS">
    <p:spTree>
      <p:nvGrpSpPr>
        <p:cNvPr id="29" name="Shape 29"/>
        <p:cNvGrpSpPr/>
        <p:nvPr/>
      </p:nvGrpSpPr>
      <p:grpSpPr>
        <a:xfrm>
          <a:off x="0" y="0"/>
          <a:ext cx="0" cy="0"/>
          <a:chOff x="0" y="0"/>
          <a:chExt cx="0" cy="0"/>
        </a:xfrm>
      </p:grpSpPr>
      <p:sp>
        <p:nvSpPr>
          <p:cNvPr id="30" name="Google Shape;30;p9"/>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9"/>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32" name="Google Shape;32;p9"/>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33" name="Google Shape;33;p9"/>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9"/>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I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mparison" type="twoTxTwoObj">
  <p:cSld name="TWO_OBJECTS_WITH_TEXT">
    <p:spTree>
      <p:nvGrpSpPr>
        <p:cNvPr id="36" name="Shape 36"/>
        <p:cNvGrpSpPr/>
        <p:nvPr/>
      </p:nvGrpSpPr>
      <p:grpSpPr>
        <a:xfrm>
          <a:off x="0" y="0"/>
          <a:ext cx="0" cy="0"/>
          <a:chOff x="0" y="0"/>
          <a:chExt cx="0" cy="0"/>
        </a:xfrm>
      </p:grpSpPr>
      <p:sp>
        <p:nvSpPr>
          <p:cNvPr id="37" name="Google Shape;37;p10"/>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10"/>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rm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39" name="Google Shape;39;p10"/>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40" name="Google Shape;40;p10"/>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rm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41" name="Google Shape;41;p10"/>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42" name="Google Shape;42;p10"/>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10"/>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1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I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45" name="Shape 45"/>
        <p:cNvGrpSpPr/>
        <p:nvPr/>
      </p:nvGrpSpPr>
      <p:grpSpPr>
        <a:xfrm>
          <a:off x="0" y="0"/>
          <a:ext cx="0" cy="0"/>
          <a:chOff x="0" y="0"/>
          <a:chExt cx="0" cy="0"/>
        </a:xfrm>
      </p:grpSpPr>
      <p:sp>
        <p:nvSpPr>
          <p:cNvPr id="46" name="Google Shape;46;p1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1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1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1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I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50" name="Shape 50"/>
        <p:cNvGrpSpPr/>
        <p:nvPr/>
      </p:nvGrpSpPr>
      <p:grpSpPr>
        <a:xfrm>
          <a:off x="0" y="0"/>
          <a:ext cx="0" cy="0"/>
          <a:chOff x="0" y="0"/>
          <a:chExt cx="0" cy="0"/>
        </a:xfrm>
      </p:grpSpPr>
      <p:sp>
        <p:nvSpPr>
          <p:cNvPr id="51" name="Google Shape;51;p1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1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1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I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ntent with Caption" type="objTx">
  <p:cSld name="OBJECT_WITH_CAPTION_TEXT">
    <p:spTree>
      <p:nvGrpSpPr>
        <p:cNvPr id="54" name="Shape 54"/>
        <p:cNvGrpSpPr/>
        <p:nvPr/>
      </p:nvGrpSpPr>
      <p:grpSpPr>
        <a:xfrm>
          <a:off x="0" y="0"/>
          <a:ext cx="0" cy="0"/>
          <a:chOff x="0" y="0"/>
          <a:chExt cx="0" cy="0"/>
        </a:xfrm>
      </p:grpSpPr>
      <p:sp>
        <p:nvSpPr>
          <p:cNvPr id="55" name="Google Shape;55;p13"/>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13"/>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rmAutofit/>
          </a:bodyPr>
          <a:lstStyle>
            <a:lvl1pPr indent="-431800" lvl="0" marL="457200" algn="l">
              <a:spcBef>
                <a:spcPts val="640"/>
              </a:spcBef>
              <a:spcAft>
                <a:spcPts val="0"/>
              </a:spcAft>
              <a:buClr>
                <a:schemeClr val="dk1"/>
              </a:buClr>
              <a:buSzPts val="3200"/>
              <a:buChar char="•"/>
              <a:defRPr sz="3200"/>
            </a:lvl1pPr>
            <a:lvl2pPr indent="-406400" lvl="1" marL="914400" algn="l">
              <a:spcBef>
                <a:spcPts val="560"/>
              </a:spcBef>
              <a:spcAft>
                <a:spcPts val="0"/>
              </a:spcAft>
              <a:buClr>
                <a:schemeClr val="dk1"/>
              </a:buClr>
              <a:buSzPts val="2800"/>
              <a:buChar char="–"/>
              <a:defRPr sz="2800"/>
            </a:lvl2pPr>
            <a:lvl3pPr indent="-381000" lvl="2" marL="1371600" algn="l">
              <a:spcBef>
                <a:spcPts val="480"/>
              </a:spcBef>
              <a:spcAft>
                <a:spcPts val="0"/>
              </a:spcAft>
              <a:buClr>
                <a:schemeClr val="dk1"/>
              </a:buClr>
              <a:buSzPts val="2400"/>
              <a:buChar char="•"/>
              <a:defRPr sz="2400"/>
            </a:lvl3pPr>
            <a:lvl4pPr indent="-355600" lvl="3" marL="1828800" algn="l">
              <a:spcBef>
                <a:spcPts val="400"/>
              </a:spcBef>
              <a:spcAft>
                <a:spcPts val="0"/>
              </a:spcAft>
              <a:buClr>
                <a:schemeClr val="dk1"/>
              </a:buClr>
              <a:buSzPts val="2000"/>
              <a:buChar char="–"/>
              <a:defRPr sz="2000"/>
            </a:lvl4pPr>
            <a:lvl5pPr indent="-355600" lvl="4" marL="2286000" algn="l">
              <a:spcBef>
                <a:spcPts val="400"/>
              </a:spcBef>
              <a:spcAft>
                <a:spcPts val="0"/>
              </a:spcAft>
              <a:buClr>
                <a:schemeClr val="dk1"/>
              </a:buClr>
              <a:buSzPts val="2000"/>
              <a:buChar char="»"/>
              <a:defRPr sz="2000"/>
            </a:lvl5pPr>
            <a:lvl6pPr indent="-355600" lvl="5" marL="2743200" algn="l">
              <a:spcBef>
                <a:spcPts val="400"/>
              </a:spcBef>
              <a:spcAft>
                <a:spcPts val="0"/>
              </a:spcAft>
              <a:buClr>
                <a:schemeClr val="dk1"/>
              </a:buClr>
              <a:buSzPts val="2000"/>
              <a:buChar char="•"/>
              <a:defRPr sz="2000"/>
            </a:lvl6pPr>
            <a:lvl7pPr indent="-355600" lvl="6" marL="3200400" algn="l">
              <a:spcBef>
                <a:spcPts val="400"/>
              </a:spcBef>
              <a:spcAft>
                <a:spcPts val="0"/>
              </a:spcAft>
              <a:buClr>
                <a:schemeClr val="dk1"/>
              </a:buClr>
              <a:buSzPts val="2000"/>
              <a:buChar char="•"/>
              <a:defRPr sz="2000"/>
            </a:lvl7pPr>
            <a:lvl8pPr indent="-355600" lvl="7" marL="3657600" algn="l">
              <a:spcBef>
                <a:spcPts val="400"/>
              </a:spcBef>
              <a:spcAft>
                <a:spcPts val="0"/>
              </a:spcAft>
              <a:buClr>
                <a:schemeClr val="dk1"/>
              </a:buClr>
              <a:buSzPts val="2000"/>
              <a:buChar char="•"/>
              <a:defRPr sz="2000"/>
            </a:lvl8pPr>
            <a:lvl9pPr indent="-355600" lvl="8" marL="4114800" algn="l">
              <a:spcBef>
                <a:spcPts val="400"/>
              </a:spcBef>
              <a:spcAft>
                <a:spcPts val="0"/>
              </a:spcAft>
              <a:buClr>
                <a:schemeClr val="dk1"/>
              </a:buClr>
              <a:buSzPts val="2000"/>
              <a:buChar char="•"/>
              <a:defRPr sz="2000"/>
            </a:lvl9pPr>
          </a:lstStyle>
          <a:p/>
        </p:txBody>
      </p:sp>
      <p:sp>
        <p:nvSpPr>
          <p:cNvPr id="57" name="Google Shape;57;p13"/>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58" name="Google Shape;58;p1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1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1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I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Picture with Caption" type="picTx">
  <p:cSld name="PICTURE_WITH_CAPTION_TEXT">
    <p:spTree>
      <p:nvGrpSpPr>
        <p:cNvPr id="61" name="Shape 61"/>
        <p:cNvGrpSpPr/>
        <p:nvPr/>
      </p:nvGrpSpPr>
      <p:grpSpPr>
        <a:xfrm>
          <a:off x="0" y="0"/>
          <a:ext cx="0" cy="0"/>
          <a:chOff x="0" y="0"/>
          <a:chExt cx="0" cy="0"/>
        </a:xfrm>
      </p:grpSpPr>
      <p:sp>
        <p:nvSpPr>
          <p:cNvPr id="62" name="Google Shape;62;p14"/>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14"/>
          <p:cNvSpPr/>
          <p:nvPr>
            <p:ph idx="2" type="pic"/>
          </p:nvPr>
        </p:nvSpPr>
        <p:spPr>
          <a:xfrm>
            <a:off x="1792288" y="612775"/>
            <a:ext cx="5486400" cy="4114800"/>
          </a:xfrm>
          <a:prstGeom prst="rect">
            <a:avLst/>
          </a:prstGeom>
          <a:noFill/>
          <a:ln>
            <a:noFill/>
          </a:ln>
        </p:spPr>
        <p:txBody>
          <a:bodyPr anchorCtr="0" anchor="t" bIns="45700" lIns="91425" spcFirstLastPara="1" rIns="91425" wrap="square" tIns="45700">
            <a:normAutofit/>
          </a:bodyPr>
          <a:lstStyle>
            <a:lvl1pPr lvl="0" marR="0" rtl="0" algn="l">
              <a:spcBef>
                <a:spcPts val="640"/>
              </a:spcBef>
              <a:spcAft>
                <a:spcPts val="0"/>
              </a:spcAft>
              <a:buClr>
                <a:schemeClr val="dk1"/>
              </a:buClr>
              <a:buSzPts val="3200"/>
              <a:buFont typeface="Arial"/>
              <a:buNone/>
              <a:defRPr b="0" i="0" sz="3200" u="none" cap="none" strike="noStrike">
                <a:solidFill>
                  <a:schemeClr val="dk1"/>
                </a:solidFill>
                <a:latin typeface="Calibri"/>
                <a:ea typeface="Calibri"/>
                <a:cs typeface="Calibri"/>
                <a:sym typeface="Calibri"/>
              </a:defRPr>
            </a:lvl1pPr>
            <a:lvl2pPr lvl="1" marR="0" rtl="0" algn="l">
              <a:spcBef>
                <a:spcPts val="56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2pPr>
            <a:lvl3pPr lvl="2" marR="0" rtl="0" algn="l">
              <a:spcBef>
                <a:spcPts val="480"/>
              </a:spcBef>
              <a:spcAft>
                <a:spcPts val="0"/>
              </a:spcAft>
              <a:buClr>
                <a:schemeClr val="dk1"/>
              </a:buClr>
              <a:buSzPts val="2400"/>
              <a:buFont typeface="Arial"/>
              <a:buNone/>
              <a:defRPr b="0" i="0" sz="2400" u="none" cap="none" strike="noStrike">
                <a:solidFill>
                  <a:schemeClr val="dk1"/>
                </a:solidFill>
                <a:latin typeface="Calibri"/>
                <a:ea typeface="Calibri"/>
                <a:cs typeface="Calibri"/>
                <a:sym typeface="Calibri"/>
              </a:defRPr>
            </a:lvl3pPr>
            <a:lvl4pPr lvl="3"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4pPr>
            <a:lvl5pPr lvl="4"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5pPr>
            <a:lvl6pPr lvl="5"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6pPr>
            <a:lvl7pPr lvl="6"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7pPr>
            <a:lvl8pPr lvl="7"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8pPr>
            <a:lvl9pPr lvl="8"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9pPr>
          </a:lstStyle>
          <a:p/>
        </p:txBody>
      </p:sp>
      <p:sp>
        <p:nvSpPr>
          <p:cNvPr id="64" name="Google Shape;64;p14"/>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65" name="Google Shape;65;p1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1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1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I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Vertical Text" type="vertTx">
  <p:cSld name="VERTICAL_TEXT">
    <p:spTree>
      <p:nvGrpSpPr>
        <p:cNvPr id="68" name="Shape 68"/>
        <p:cNvGrpSpPr/>
        <p:nvPr/>
      </p:nvGrpSpPr>
      <p:grpSpPr>
        <a:xfrm>
          <a:off x="0" y="0"/>
          <a:ext cx="0" cy="0"/>
          <a:chOff x="0" y="0"/>
          <a:chExt cx="0" cy="0"/>
        </a:xfrm>
      </p:grpSpPr>
      <p:sp>
        <p:nvSpPr>
          <p:cNvPr id="69" name="Google Shape;69;p15"/>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15"/>
          <p:cNvSpPr txBox="1"/>
          <p:nvPr>
            <p:ph idx="1" type="body"/>
          </p:nvPr>
        </p:nvSpPr>
        <p:spPr>
          <a:xfrm rot="5400000">
            <a:off x="2309018" y="-251619"/>
            <a:ext cx="4525963" cy="82296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71" name="Google Shape;71;p1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1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1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I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16"/>
          <p:cNvSpPr txBox="1"/>
          <p:nvPr>
            <p:ph type="title"/>
          </p:nvPr>
        </p:nvSpPr>
        <p:spPr>
          <a:xfrm rot="5400000">
            <a:off x="4732337" y="2171700"/>
            <a:ext cx="5851525" cy="20574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16"/>
          <p:cNvSpPr txBox="1"/>
          <p:nvPr>
            <p:ph idx="1" type="body"/>
          </p:nvPr>
        </p:nvSpPr>
        <p:spPr>
          <a:xfrm rot="5400000">
            <a:off x="541338" y="190501"/>
            <a:ext cx="5851525" cy="60198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77" name="Google Shape;77;p1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1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1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I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5" name="Shape 5"/>
        <p:cNvGrpSpPr/>
        <p:nvPr/>
      </p:nvGrpSpPr>
      <p:grpSpPr>
        <a:xfrm>
          <a:off x="0" y="0"/>
          <a:ext cx="0" cy="0"/>
          <a:chOff x="0" y="0"/>
          <a:chExt cx="0" cy="0"/>
        </a:xfrm>
      </p:grpSpPr>
      <p:sp>
        <p:nvSpPr>
          <p:cNvPr id="6" name="Google Shape;6;p5"/>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marR="0" rtl="0" algn="ctr">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5"/>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431800" lvl="0" marL="457200" marR="0" rtl="0" algn="l">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8" name="Google Shape;8;p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IN"/>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 Id="rId3" Type="http://schemas.openxmlformats.org/officeDocument/2006/relationships/image" Target="../media/image1.png"/><Relationship Id="rId4" Type="http://schemas.openxmlformats.org/officeDocument/2006/relationships/image" Target="../media/image3.png"/><Relationship Id="rId5"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83" name="Shape 83"/>
        <p:cNvGrpSpPr/>
        <p:nvPr/>
      </p:nvGrpSpPr>
      <p:grpSpPr>
        <a:xfrm>
          <a:off x="0" y="0"/>
          <a:ext cx="0" cy="0"/>
          <a:chOff x="0" y="0"/>
          <a:chExt cx="0" cy="0"/>
        </a:xfrm>
      </p:grpSpPr>
      <p:pic>
        <p:nvPicPr>
          <p:cNvPr id="84" name="Google Shape;84;p2"/>
          <p:cNvPicPr preferRelativeResize="0"/>
          <p:nvPr/>
        </p:nvPicPr>
        <p:blipFill>
          <a:blip r:embed="rId3">
            <a:alphaModFix/>
          </a:blip>
          <a:stretch>
            <a:fillRect/>
          </a:stretch>
        </p:blipFill>
        <p:spPr>
          <a:xfrm>
            <a:off x="3305900" y="681221"/>
            <a:ext cx="5838100" cy="2777403"/>
          </a:xfrm>
          <a:prstGeom prst="rect">
            <a:avLst/>
          </a:prstGeom>
          <a:noFill/>
          <a:ln>
            <a:noFill/>
          </a:ln>
        </p:spPr>
      </p:pic>
      <p:sp>
        <p:nvSpPr>
          <p:cNvPr id="85" name="Google Shape;85;p2"/>
          <p:cNvSpPr txBox="1"/>
          <p:nvPr>
            <p:ph type="title"/>
          </p:nvPr>
        </p:nvSpPr>
        <p:spPr>
          <a:xfrm>
            <a:off x="457200" y="193713"/>
            <a:ext cx="8229600" cy="4875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3960"/>
              <a:buFont typeface="Calibri"/>
              <a:buNone/>
            </a:pPr>
            <a:r>
              <a:rPr lang="en-IN" sz="3959"/>
              <a:t>Summary Slide - Yotta Solar </a:t>
            </a:r>
            <a:endParaRPr sz="3959"/>
          </a:p>
        </p:txBody>
      </p:sp>
      <p:pic>
        <p:nvPicPr>
          <p:cNvPr id="86" name="Google Shape;86;p2"/>
          <p:cNvPicPr preferRelativeResize="0"/>
          <p:nvPr/>
        </p:nvPicPr>
        <p:blipFill rotWithShape="1">
          <a:blip r:embed="rId4">
            <a:alphaModFix/>
          </a:blip>
          <a:srcRect b="-745" l="-696" r="-560" t="995"/>
          <a:stretch/>
        </p:blipFill>
        <p:spPr>
          <a:xfrm>
            <a:off x="152400" y="3429000"/>
            <a:ext cx="8839201" cy="3048000"/>
          </a:xfrm>
          <a:prstGeom prst="rect">
            <a:avLst/>
          </a:prstGeom>
          <a:noFill/>
          <a:ln cap="flat" cmpd="sng" w="9525">
            <a:solidFill>
              <a:srgbClr val="000000"/>
            </a:solidFill>
            <a:prstDash val="solid"/>
            <a:round/>
            <a:headEnd len="sm" w="sm" type="none"/>
            <a:tailEnd len="sm" w="sm" type="none"/>
          </a:ln>
        </p:spPr>
      </p:pic>
      <p:pic>
        <p:nvPicPr>
          <p:cNvPr id="87" name="Google Shape;87;p2"/>
          <p:cNvPicPr preferRelativeResize="0"/>
          <p:nvPr/>
        </p:nvPicPr>
        <p:blipFill>
          <a:blip r:embed="rId5">
            <a:alphaModFix/>
          </a:blip>
          <a:stretch>
            <a:fillRect/>
          </a:stretch>
        </p:blipFill>
        <p:spPr>
          <a:xfrm>
            <a:off x="152400" y="916788"/>
            <a:ext cx="3031323" cy="2276487"/>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2019-07-14T23:22:20Z</dcterms:created>
  <dc:creator>Rushabh Desai</dc:creator>
</cp:coreProperties>
</file>