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6" r:id="rId1"/>
  </p:sldMasterIdLst>
  <p:notesMasterIdLst>
    <p:notesMasterId r:id="rId3"/>
  </p:notesMasterIdLst>
  <p:sldIdLst>
    <p:sldId id="263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37"/>
  </p:normalViewPr>
  <p:slideViewPr>
    <p:cSldViewPr snapToGrid="0">
      <p:cViewPr>
        <p:scale>
          <a:sx n="120" d="100"/>
          <a:sy n="120" d="100"/>
        </p:scale>
        <p:origin x="534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4335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9653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01739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7901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4134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58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1965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7725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664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327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145446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9764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288283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69916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3917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02758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771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4" r:id="rId17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A59B3F43-272E-47E1-9F3F-3FA8AA168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053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1891</TotalTime>
  <Words>0</Words>
  <Application>Microsoft Office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 Presentation Template</dc:title>
  <dc:creator>Jeffrey Macon</dc:creator>
  <cp:lastModifiedBy>windows</cp:lastModifiedBy>
  <cp:revision>77</cp:revision>
  <dcterms:modified xsi:type="dcterms:W3CDTF">2019-07-15T23:24:46Z</dcterms:modified>
</cp:coreProperties>
</file>