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9" autoAdjust="0"/>
    <p:restoredTop sz="94660"/>
  </p:normalViewPr>
  <p:slideViewPr>
    <p:cSldViewPr snapToGrid="0">
      <p:cViewPr varScale="1">
        <p:scale>
          <a:sx n="64" d="100"/>
          <a:sy n="64" d="100"/>
        </p:scale>
        <p:origin x="90" y="37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FB63C1-D23A-4B53-9655-47449F2BD38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15FEE80-E784-4297-8203-06EE032175B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DF1E02-33C1-429F-A8C1-660305D254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25132-3E6C-4975-9064-DE624E23F787}" type="datetimeFigureOut">
              <a:rPr lang="en-US" smtClean="0"/>
              <a:t>7/15/2019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E1E6C0-39D3-41D2-A085-9F03030412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B5F025-B08F-461F-8F3A-ED60140C20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A5B9E-66DE-434B-8FEA-C0CC57C557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92066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247E8D-BC25-4A69-B03E-55F2CEE1CC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CCB521-74EF-431A-BF79-6AD9FE6362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9AEC0D-F0AE-4733-A520-AF18B4C628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25132-3E6C-4975-9064-DE624E23F787}" type="datetimeFigureOut">
              <a:rPr lang="en-US" smtClean="0"/>
              <a:t>7/15/2019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FB6949-E0A2-472F-B227-B0C515096E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78148B-825D-4EA3-9EF2-8182F64E74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A5B9E-66DE-434B-8FEA-C0CC57C557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4568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0ED878-6B7B-4776-8973-ED2B84E21B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2A5EE47-6101-4333-8DD5-B983A5AACF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62C50C-24D4-47E6-8CE1-0406277DA5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25132-3E6C-4975-9064-DE624E23F787}" type="datetimeFigureOut">
              <a:rPr lang="en-US" smtClean="0"/>
              <a:t>7/15/2019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F2B0B4-AA0B-484C-8817-550E524428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C9163A-0D62-4372-95F6-428C62F181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A5B9E-66DE-434B-8FEA-C0CC57C557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88824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7E6C84-461B-4B1F-A1D1-955E8F8354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2127FD-3F9D-41AA-B77E-0300B43FAF8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E76B945-7074-4DA8-A8AA-3E84D4ACE0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6C30E97-F480-4D14-8B99-9D94EA0BAD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25132-3E6C-4975-9064-DE624E23F787}" type="datetimeFigureOut">
              <a:rPr lang="en-US" smtClean="0"/>
              <a:t>7/15/2019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8E6DE3-9A97-4954-BD32-8B73D851B0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89B1EB9-1B4E-492C-9565-B89EE5CDDE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A5B9E-66DE-434B-8FEA-C0CC57C557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87434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135630-D6EA-47AD-811D-6A8078B3AA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9DF4AD-E3FC-4712-9097-0E6285A87E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575DC2D-38FA-40F5-AC51-EC74B251EF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50A5AA9-A887-47F5-AE37-1E3C9A3FB68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A4025FB-1DED-4DBB-A485-7C6C2333EFB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6D3D675-58C6-46FF-8A44-0CC8F1E531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25132-3E6C-4975-9064-DE624E23F787}" type="datetimeFigureOut">
              <a:rPr lang="en-US" smtClean="0"/>
              <a:t>7/15/2019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343A1F8-8B4B-432F-BC0D-8735AF6D12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997FC27-B26B-4B24-8B47-D8EAA71B86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A5B9E-66DE-434B-8FEA-C0CC57C557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44393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1A240C-62AE-40E0-B9D6-8C641192F2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79C985B-467C-4C65-A9AF-CC1787CFC5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25132-3E6C-4975-9064-DE624E23F787}" type="datetimeFigureOut">
              <a:rPr lang="en-US" smtClean="0"/>
              <a:t>7/15/2019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3958227-5877-495B-9858-0015101E8A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19A9151-9F7E-4CCB-A8B1-D827D9518E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A5B9E-66DE-434B-8FEA-C0CC57C557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50318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EDE4E72-B0E7-4BC5-BF51-E966AA7B45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25132-3E6C-4975-9064-DE624E23F787}" type="datetimeFigureOut">
              <a:rPr lang="en-US" smtClean="0"/>
              <a:t>7/15/2019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FAFA120-8158-4E4C-8CD8-2769460F97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10E1758-525D-4108-84CE-458FEAEE52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A5B9E-66DE-434B-8FEA-C0CC57C557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0766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EF30B5-119D-4C28-8CE4-C7C9E123D2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4BC5F1-15B1-4F05-9DD2-BEDC496564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7F8DCD2-1207-4052-B0D1-1A13D29D6E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5572AB9-2175-467E-98B5-D63A58BD0E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25132-3E6C-4975-9064-DE624E23F787}" type="datetimeFigureOut">
              <a:rPr lang="en-US" smtClean="0"/>
              <a:t>7/15/2019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C4CBA37-BB3F-458D-AE53-AF255D7197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177C9C-B35A-42EE-93A3-46B909C692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A5B9E-66DE-434B-8FEA-C0CC57C557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89313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8CF462-625C-4AFC-B357-D1CEE738B9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9891BDF-43E7-4A7C-A46E-C47297E865F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F928282-C5D7-4FD6-9FF4-31E0FA005D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E7889CA-62B5-4ABC-AD11-8035727114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25132-3E6C-4975-9064-DE624E23F787}" type="datetimeFigureOut">
              <a:rPr lang="en-US" smtClean="0"/>
              <a:t>7/15/2019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8F40EDA-438A-468D-90E4-EC54666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46F5A1B-05A4-4B7C-A763-4CAF90DDED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A5B9E-66DE-434B-8FEA-C0CC57C557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46508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6E4970-09C0-4CC1-B827-495DDFCC27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9329DC6-064D-4A98-91FB-CD92806CA0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48E694-76F2-4D58-B626-7F26ADADF7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25132-3E6C-4975-9064-DE624E23F787}" type="datetimeFigureOut">
              <a:rPr lang="en-US" smtClean="0"/>
              <a:t>7/15/2019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28C3F-B1B2-42E6-B39C-F4A39CCD6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F5FD16-1CA8-4D4A-97A5-1DF6F5F2F7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A5B9E-66DE-434B-8FEA-C0CC57C557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55293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CF32970-A1F9-4A64-BB72-D8904E81802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AEFE0C5-3AD3-468B-BF59-E52B39E88F2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E7DF74-EFC2-44F7-8002-1BDA2ADC9F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25132-3E6C-4975-9064-DE624E23F787}" type="datetimeFigureOut">
              <a:rPr lang="en-US" smtClean="0"/>
              <a:t>7/15/2019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C620EB-9B3A-4CA5-AB0B-AF6828F770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FAD0D0-2C2B-4B6B-B1AE-7FACA90B5C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A5B9E-66DE-434B-8FEA-C0CC57C557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08004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EC9A7ED-BF33-4AF0-8407-257F0DE483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C14743-DE7D-4447-97EF-3450AE6BFE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10FB93-C7ED-4762-9106-0DE0604913A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525132-3E6C-4975-9064-DE624E23F787}" type="datetimeFigureOut">
              <a:rPr lang="en-US" smtClean="0"/>
              <a:t>7/15/2019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EF37AD-71C3-4A7C-B7F2-1F9289E1B1F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3BF36F-DDF5-428B-90C9-C15F4AC1376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7A5B9E-66DE-434B-8FEA-C0CC57C557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6104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6DB6A8C-43F5-4B47-AEE6-1317EE86BC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82"/>
            <a:ext cx="12192000" cy="6858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21621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Henry Love</dc:creator>
  <cp:lastModifiedBy>Henry Love</cp:lastModifiedBy>
  <cp:revision>1</cp:revision>
  <dcterms:created xsi:type="dcterms:W3CDTF">2019-07-15T20:39:57Z</dcterms:created>
  <dcterms:modified xsi:type="dcterms:W3CDTF">2019-07-15T20:40:14Z</dcterms:modified>
</cp:coreProperties>
</file>