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1594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2E217F-31C1-4B3D-A5F6-C67D51B64725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C4B76-579C-4B2F-8A33-A1CF182EA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399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127C1E-5534-4319-8243-9C033AEBFA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56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8A0AF6D-EAD3-4929-8C75-5FDE1AAC0E06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9FC4626-6203-496D-8B34-83971B0956C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0AF6D-EAD3-4929-8C75-5FDE1AAC0E06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4626-6203-496D-8B34-83971B0956C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8A0AF6D-EAD3-4929-8C75-5FDE1AAC0E06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9FC4626-6203-496D-8B34-83971B0956C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0AF6D-EAD3-4929-8C75-5FDE1AAC0E06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4626-6203-496D-8B34-83971B0956C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0AF6D-EAD3-4929-8C75-5FDE1AAC0E06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4626-6203-496D-8B34-83971B0956C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0AF6D-EAD3-4929-8C75-5FDE1AAC0E06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4626-6203-496D-8B34-83971B0956C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0AF6D-EAD3-4929-8C75-5FDE1AAC0E06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4626-6203-496D-8B34-83971B095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0AF6D-EAD3-4929-8C75-5FDE1AAC0E06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9FC4626-6203-496D-8B34-83971B0956C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0AF6D-EAD3-4929-8C75-5FDE1AAC0E06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4626-6203-496D-8B34-83971B0956C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0AF6D-EAD3-4929-8C75-5FDE1AAC0E06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4626-6203-496D-8B34-83971B095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0AF6D-EAD3-4929-8C75-5FDE1AAC0E06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9FC4626-6203-496D-8B34-83971B095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B8A0AF6D-EAD3-4929-8C75-5FDE1AAC0E06}" type="datetimeFigureOut">
              <a:rPr lang="en-US" smtClean="0"/>
              <a:t>7/12/2019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49FC4626-6203-496D-8B34-83971B0956C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4570"/>
            <a:ext cx="8132763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The </a:t>
            </a:r>
            <a:r>
              <a:rPr lang="en-US" b="1" dirty="0" smtClean="0"/>
              <a:t>Open Energy System (OES)</a:t>
            </a:r>
            <a:endParaRPr lang="en-US" b="1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90325"/>
            <a:ext cx="4327517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105400" y="2222450"/>
            <a:ext cx="4038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/>
          </a:p>
          <a:p>
            <a:r>
              <a:rPr lang="en-US" sz="2800" b="1" i="1" dirty="0" smtClean="0"/>
              <a:t>Mobile. </a:t>
            </a:r>
            <a:endParaRPr lang="en-US" sz="2800" b="1" i="1" dirty="0" smtClean="0"/>
          </a:p>
          <a:p>
            <a:r>
              <a:rPr lang="en-US" sz="2800" b="1" i="1" dirty="0" smtClean="0"/>
              <a:t>Transportable.</a:t>
            </a:r>
            <a:endParaRPr lang="en-US" sz="2800" b="1" i="1" dirty="0" smtClean="0"/>
          </a:p>
          <a:p>
            <a:r>
              <a:rPr lang="en-US" sz="2800" b="1" i="1" dirty="0" smtClean="0"/>
              <a:t>Pre-assembled.</a:t>
            </a:r>
            <a:endParaRPr lang="en-US" sz="2800" b="1" i="1" dirty="0" smtClean="0"/>
          </a:p>
          <a:p>
            <a:r>
              <a:rPr lang="en-US" sz="2800" b="1" i="1" dirty="0" smtClean="0"/>
              <a:t>Modular.</a:t>
            </a:r>
          </a:p>
          <a:p>
            <a:r>
              <a:rPr lang="en-US" sz="2800" b="1" i="1" dirty="0" smtClean="0"/>
              <a:t>Durable.</a:t>
            </a:r>
            <a:endParaRPr lang="en-US" sz="2800" b="1" i="1" dirty="0" smtClean="0"/>
          </a:p>
          <a:p>
            <a:r>
              <a:rPr lang="en-US" sz="2800" b="1" i="1" dirty="0" smtClean="0"/>
              <a:t>Affordable.</a:t>
            </a:r>
          </a:p>
          <a:p>
            <a:r>
              <a:rPr lang="en-US" sz="2800" b="1" i="1" dirty="0" smtClean="0"/>
              <a:t>Life Saving.</a:t>
            </a:r>
            <a:endParaRPr lang="en-US" sz="28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4923234" y="1676400"/>
            <a:ext cx="54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have </a:t>
            </a:r>
            <a:r>
              <a:rPr lang="en-US" sz="2400" dirty="0" smtClean="0"/>
              <a:t>re-made the </a:t>
            </a:r>
          </a:p>
          <a:p>
            <a:r>
              <a:rPr lang="en-US" sz="2400" dirty="0" smtClean="0"/>
              <a:t>Remote </a:t>
            </a:r>
            <a:r>
              <a:rPr lang="en-US" sz="2400" dirty="0"/>
              <a:t>Solar Power Unit:</a:t>
            </a:r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55" y="1890325"/>
            <a:ext cx="4433062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56" y="1890325"/>
            <a:ext cx="4495378" cy="387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1710" y="5809220"/>
            <a:ext cx="84875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Clean, Reliable Easy-to-use Emergency Power… </a:t>
            </a:r>
          </a:p>
          <a:p>
            <a:pPr algn="ctr"/>
            <a:r>
              <a:rPr lang="en-US" sz="2800" dirty="0" smtClean="0"/>
              <a:t>when you need it most</a:t>
            </a: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539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1730">
        <p:fade/>
      </p:transition>
    </mc:Choice>
    <mc:Fallback xmlns="">
      <p:transition spd="med" advTm="317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|7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21</TotalTime>
  <Words>44</Words>
  <Application>Microsoft Office PowerPoint</Application>
  <PresentationFormat>On-screen Show (4:3)</PresentationFormat>
  <Paragraphs>14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Grid</vt:lpstr>
      <vt:lpstr>The Open Energy System (OES)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Caster-Chrissinger</dc:creator>
  <cp:lastModifiedBy>Caster-Chrissinger</cp:lastModifiedBy>
  <cp:revision>3</cp:revision>
  <dcterms:created xsi:type="dcterms:W3CDTF">2019-07-12T17:17:06Z</dcterms:created>
  <dcterms:modified xsi:type="dcterms:W3CDTF">2019-07-12T17:38:38Z</dcterms:modified>
</cp:coreProperties>
</file>