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4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0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2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2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2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5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25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0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48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3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1D5A-6BBB-4621-9834-B2A14A6FF7B8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84B3E-19A9-4A47-8BDB-BE487DD50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unspotpv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hyperlink" Target="mailto:Doug.danley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0D32C-A279-46A6-B255-DEAC53A23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3282" y="239284"/>
            <a:ext cx="7886700" cy="9439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latin typeface="+mn-lt"/>
              </a:rPr>
              <a:t>SUNSPOT™ </a:t>
            </a:r>
            <a:r>
              <a:rPr lang="en-US" sz="4000" dirty="0"/>
              <a:t>Solar Electric Cooking System</a:t>
            </a:r>
            <a:br>
              <a:rPr lang="en-US" sz="3600" dirty="0"/>
            </a:br>
            <a:r>
              <a:rPr lang="en-US" sz="2700" dirty="0"/>
              <a:t>A Submission to the “American-Made Solar Prize” Round 2</a:t>
            </a:r>
            <a:endParaRPr lang="en-US" sz="3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C4A05E-28AA-4B3C-B23A-83B6C8F6D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04" y="1201664"/>
            <a:ext cx="4464696" cy="1777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Three billion people around the world continue to cook with biomass fuels, causing significant problems both to their health and to the environments around the.  The SUNSPOT™ is a cost effective alternative to traditional cookstoves.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309F3C-F86F-4BCF-AD3C-F0F1B5DCB236}"/>
              </a:ext>
            </a:extLst>
          </p:cNvPr>
          <p:cNvSpPr txBox="1">
            <a:spLocks/>
          </p:cNvSpPr>
          <p:nvPr/>
        </p:nvSpPr>
        <p:spPr>
          <a:xfrm>
            <a:off x="4572000" y="3086100"/>
            <a:ext cx="5339255" cy="3606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B050"/>
                </a:solidFill>
              </a:rPr>
              <a:t>The SUNSPOT™ team will use funding from the American-Made Solar Prize Round 2 to fabricate custom power and control electronics for </a:t>
            </a:r>
            <a:r>
              <a:rPr lang="en-US" sz="2000">
                <a:solidFill>
                  <a:srgbClr val="00B050"/>
                </a:solidFill>
              </a:rPr>
              <a:t>a “proof-of-concept” </a:t>
            </a:r>
            <a:r>
              <a:rPr lang="en-US" sz="2000" dirty="0">
                <a:solidFill>
                  <a:srgbClr val="00B050"/>
                </a:solidFill>
              </a:rPr>
              <a:t>second-generation system, which will power appliances using DC instead of requiring a complex and expensive inverter.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B050"/>
                </a:solidFill>
              </a:rPr>
              <a:t>We are collaborating with EarthSpark International to do a field trial in Haiti this summer and are developing a hybrid franchise / cooperative business model to enable scaling into the target markets.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AE0DFF-0FB9-4C11-8DC3-279DC08FDB9C}"/>
              </a:ext>
            </a:extLst>
          </p:cNvPr>
          <p:cNvSpPr txBox="1">
            <a:spLocks/>
          </p:cNvSpPr>
          <p:nvPr/>
        </p:nvSpPr>
        <p:spPr>
          <a:xfrm>
            <a:off x="209454" y="2997199"/>
            <a:ext cx="2250269" cy="3695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Benefits of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SUNSPOT™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include: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Elimination of hazardous fumes from cooking fires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Reduced time collecting fuel and tending fires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Improved fire safety – no open flames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Instant on-off reduces wasted fuel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Reduced pressure on forests</a:t>
            </a:r>
          </a:p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PAYG financing makes systems affordable</a:t>
            </a:r>
          </a:p>
          <a:p>
            <a:endParaRPr lang="en-US" sz="2200" dirty="0">
              <a:solidFill>
                <a:srgbClr val="00B05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C0FF60-AF0E-44C8-82DA-DE525034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080" y="3429000"/>
            <a:ext cx="1751691" cy="30229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5AE366-89AE-4E1F-AB88-F88B6FA9B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300" y="5440593"/>
            <a:ext cx="1301700" cy="1417407"/>
          </a:xfrm>
          <a:prstGeom prst="rect">
            <a:avLst/>
          </a:prstGeom>
        </p:spPr>
      </p:pic>
      <p:pic>
        <p:nvPicPr>
          <p:cNvPr id="13" name="Picture 12" descr="A picture containing ground&#10;&#10;Description automatically generated">
            <a:extLst>
              <a:ext uri="{FF2B5EF4-FFF2-40B4-BE49-F238E27FC236}">
                <a16:creationId xmlns:a16="http://schemas.microsoft.com/office/drawing/2014/main" id="{611D9F32-B261-4E94-8AA9-82EF6EC71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18798"/>
            <a:ext cx="2182754" cy="16292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075C173-D4B8-4448-AD5D-2963F38C3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44" y="3113203"/>
            <a:ext cx="1812370" cy="13460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00E8B53-5D56-4A97-AA53-4A58B53FF0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112" y="1313293"/>
            <a:ext cx="2494512" cy="16292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618A58-5A17-4393-B91C-AD63BC455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82" y="1320030"/>
            <a:ext cx="1813632" cy="1629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E18587-4174-4175-B8DE-99FAC646523C}"/>
              </a:ext>
            </a:extLst>
          </p:cNvPr>
          <p:cNvSpPr txBox="1"/>
          <p:nvPr/>
        </p:nvSpPr>
        <p:spPr>
          <a:xfrm>
            <a:off x="9911255" y="4532475"/>
            <a:ext cx="2154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hlinkClick r:id="rId8"/>
              </a:rPr>
              <a:t>www.sunspotPV.com</a:t>
            </a:r>
            <a:endParaRPr lang="en-US" dirty="0"/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Doug Danley</a:t>
            </a:r>
          </a:p>
          <a:p>
            <a:pPr algn="ctr"/>
            <a:r>
              <a:rPr lang="en-US" sz="1400" dirty="0">
                <a:hlinkClick r:id="rId9"/>
              </a:rPr>
              <a:t>doug.danley@gmail.com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9992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</TotalTime>
  <Words>177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Office Theme</vt:lpstr>
      <vt:lpstr>SUNSPOT™ Solar Electric Cooking System A Submission to the “American-Made Solar Prize” Round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Danley</dc:creator>
  <cp:lastModifiedBy>Doug Danley</cp:lastModifiedBy>
  <cp:revision>16</cp:revision>
  <dcterms:created xsi:type="dcterms:W3CDTF">2018-10-04T23:36:34Z</dcterms:created>
  <dcterms:modified xsi:type="dcterms:W3CDTF">2019-07-15T15:45:19Z</dcterms:modified>
</cp:coreProperties>
</file>