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0AA6"/>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2" d="100"/>
          <a:sy n="122" d="100"/>
        </p:scale>
        <p:origin x="9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B87CB-8ABE-476F-A859-DEC0E0941E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6B5B12-5A41-444E-BB9A-04C97EE2F4B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C9AC0F6-92B4-4C06-A7F6-F7B4143335A4}"/>
              </a:ext>
            </a:extLst>
          </p:cNvPr>
          <p:cNvSpPr>
            <a:spLocks noGrp="1"/>
          </p:cNvSpPr>
          <p:nvPr>
            <p:ph type="dt" sz="half" idx="10"/>
          </p:nvPr>
        </p:nvSpPr>
        <p:spPr/>
        <p:txBody>
          <a:bodyPr/>
          <a:lstStyle/>
          <a:p>
            <a:fld id="{B2C7B9A0-BCA0-4606-8CD2-FCA9560E7900}" type="datetimeFigureOut">
              <a:rPr lang="en-US" smtClean="0"/>
              <a:t>7/15/2019</a:t>
            </a:fld>
            <a:endParaRPr lang="en-US"/>
          </a:p>
        </p:txBody>
      </p:sp>
      <p:sp>
        <p:nvSpPr>
          <p:cNvPr id="5" name="Footer Placeholder 4">
            <a:extLst>
              <a:ext uri="{FF2B5EF4-FFF2-40B4-BE49-F238E27FC236}">
                <a16:creationId xmlns:a16="http://schemas.microsoft.com/office/drawing/2014/main" id="{7658FCC3-A11F-42C8-94BA-7CFB7017C5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8B39EF-8050-4DE0-9EDA-6C535CCCD452}"/>
              </a:ext>
            </a:extLst>
          </p:cNvPr>
          <p:cNvSpPr>
            <a:spLocks noGrp="1"/>
          </p:cNvSpPr>
          <p:nvPr>
            <p:ph type="sldNum" sz="quarter" idx="12"/>
          </p:nvPr>
        </p:nvSpPr>
        <p:spPr/>
        <p:txBody>
          <a:bodyPr/>
          <a:lstStyle/>
          <a:p>
            <a:fld id="{17CB9B9C-73D7-461B-AD85-BE6B891D79B2}" type="slidenum">
              <a:rPr lang="en-US" smtClean="0"/>
              <a:t>‹#›</a:t>
            </a:fld>
            <a:endParaRPr lang="en-US"/>
          </a:p>
        </p:txBody>
      </p:sp>
    </p:spTree>
    <p:extLst>
      <p:ext uri="{BB962C8B-B14F-4D97-AF65-F5344CB8AC3E}">
        <p14:creationId xmlns:p14="http://schemas.microsoft.com/office/powerpoint/2010/main" val="3518766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83369-66A9-4603-B477-9069823A01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28D387-6304-4CA6-BC00-7A9CDB7E49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6A6585-B862-45F3-80F6-FC43DC71B9AC}"/>
              </a:ext>
            </a:extLst>
          </p:cNvPr>
          <p:cNvSpPr>
            <a:spLocks noGrp="1"/>
          </p:cNvSpPr>
          <p:nvPr>
            <p:ph type="dt" sz="half" idx="10"/>
          </p:nvPr>
        </p:nvSpPr>
        <p:spPr/>
        <p:txBody>
          <a:bodyPr/>
          <a:lstStyle/>
          <a:p>
            <a:fld id="{B2C7B9A0-BCA0-4606-8CD2-FCA9560E7900}" type="datetimeFigureOut">
              <a:rPr lang="en-US" smtClean="0"/>
              <a:t>7/15/2019</a:t>
            </a:fld>
            <a:endParaRPr lang="en-US"/>
          </a:p>
        </p:txBody>
      </p:sp>
      <p:sp>
        <p:nvSpPr>
          <p:cNvPr id="5" name="Footer Placeholder 4">
            <a:extLst>
              <a:ext uri="{FF2B5EF4-FFF2-40B4-BE49-F238E27FC236}">
                <a16:creationId xmlns:a16="http://schemas.microsoft.com/office/drawing/2014/main" id="{E5D290E8-6BAE-4DBD-9C4C-4BD658D739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FA6F38-77BB-459B-BEA9-257AF5F6940D}"/>
              </a:ext>
            </a:extLst>
          </p:cNvPr>
          <p:cNvSpPr>
            <a:spLocks noGrp="1"/>
          </p:cNvSpPr>
          <p:nvPr>
            <p:ph type="sldNum" sz="quarter" idx="12"/>
          </p:nvPr>
        </p:nvSpPr>
        <p:spPr/>
        <p:txBody>
          <a:bodyPr/>
          <a:lstStyle/>
          <a:p>
            <a:fld id="{17CB9B9C-73D7-461B-AD85-BE6B891D79B2}" type="slidenum">
              <a:rPr lang="en-US" smtClean="0"/>
              <a:t>‹#›</a:t>
            </a:fld>
            <a:endParaRPr lang="en-US"/>
          </a:p>
        </p:txBody>
      </p:sp>
    </p:spTree>
    <p:extLst>
      <p:ext uri="{BB962C8B-B14F-4D97-AF65-F5344CB8AC3E}">
        <p14:creationId xmlns:p14="http://schemas.microsoft.com/office/powerpoint/2010/main" val="983146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CCB8D-50B5-462B-A41D-5A8CD146A3D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8F0D5A-DB63-4F1F-B1DF-C871926A69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1CFEDA-52D2-492B-BD87-012ED8A2218D}"/>
              </a:ext>
            </a:extLst>
          </p:cNvPr>
          <p:cNvSpPr>
            <a:spLocks noGrp="1"/>
          </p:cNvSpPr>
          <p:nvPr>
            <p:ph type="dt" sz="half" idx="10"/>
          </p:nvPr>
        </p:nvSpPr>
        <p:spPr/>
        <p:txBody>
          <a:bodyPr/>
          <a:lstStyle/>
          <a:p>
            <a:fld id="{B2C7B9A0-BCA0-4606-8CD2-FCA9560E7900}" type="datetimeFigureOut">
              <a:rPr lang="en-US" smtClean="0"/>
              <a:t>7/15/2019</a:t>
            </a:fld>
            <a:endParaRPr lang="en-US"/>
          </a:p>
        </p:txBody>
      </p:sp>
      <p:sp>
        <p:nvSpPr>
          <p:cNvPr id="5" name="Footer Placeholder 4">
            <a:extLst>
              <a:ext uri="{FF2B5EF4-FFF2-40B4-BE49-F238E27FC236}">
                <a16:creationId xmlns:a16="http://schemas.microsoft.com/office/drawing/2014/main" id="{2D7FEB83-5B65-4FF2-9EF5-A83E093A36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8D92E7-E819-4177-8923-0F69ABCBDE80}"/>
              </a:ext>
            </a:extLst>
          </p:cNvPr>
          <p:cNvSpPr>
            <a:spLocks noGrp="1"/>
          </p:cNvSpPr>
          <p:nvPr>
            <p:ph type="sldNum" sz="quarter" idx="12"/>
          </p:nvPr>
        </p:nvSpPr>
        <p:spPr/>
        <p:txBody>
          <a:bodyPr/>
          <a:lstStyle/>
          <a:p>
            <a:fld id="{17CB9B9C-73D7-461B-AD85-BE6B891D79B2}" type="slidenum">
              <a:rPr lang="en-US" smtClean="0"/>
              <a:t>‹#›</a:t>
            </a:fld>
            <a:endParaRPr lang="en-US"/>
          </a:p>
        </p:txBody>
      </p:sp>
    </p:spTree>
    <p:extLst>
      <p:ext uri="{BB962C8B-B14F-4D97-AF65-F5344CB8AC3E}">
        <p14:creationId xmlns:p14="http://schemas.microsoft.com/office/powerpoint/2010/main" val="1566771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1D4F3-036C-47B4-9347-0EE2D76909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0BC44B-7E42-43A2-A871-3A92313234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6DB67E-63BF-4CE7-A016-83CE7E052B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85C0AC-3055-489B-ADF6-49079917ED1E}"/>
              </a:ext>
            </a:extLst>
          </p:cNvPr>
          <p:cNvSpPr>
            <a:spLocks noGrp="1"/>
          </p:cNvSpPr>
          <p:nvPr>
            <p:ph type="dt" sz="half" idx="10"/>
          </p:nvPr>
        </p:nvSpPr>
        <p:spPr/>
        <p:txBody>
          <a:bodyPr/>
          <a:lstStyle/>
          <a:p>
            <a:fld id="{B2C7B9A0-BCA0-4606-8CD2-FCA9560E7900}" type="datetimeFigureOut">
              <a:rPr lang="en-US" smtClean="0"/>
              <a:t>7/15/2019</a:t>
            </a:fld>
            <a:endParaRPr lang="en-US"/>
          </a:p>
        </p:txBody>
      </p:sp>
      <p:sp>
        <p:nvSpPr>
          <p:cNvPr id="6" name="Footer Placeholder 5">
            <a:extLst>
              <a:ext uri="{FF2B5EF4-FFF2-40B4-BE49-F238E27FC236}">
                <a16:creationId xmlns:a16="http://schemas.microsoft.com/office/drawing/2014/main" id="{AB63AEE0-5444-4BAF-B853-54FAB8484A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4C8AF1-1C07-4227-B96E-01ED8EA102FA}"/>
              </a:ext>
            </a:extLst>
          </p:cNvPr>
          <p:cNvSpPr>
            <a:spLocks noGrp="1"/>
          </p:cNvSpPr>
          <p:nvPr>
            <p:ph type="sldNum" sz="quarter" idx="12"/>
          </p:nvPr>
        </p:nvSpPr>
        <p:spPr/>
        <p:txBody>
          <a:bodyPr/>
          <a:lstStyle/>
          <a:p>
            <a:fld id="{17CB9B9C-73D7-461B-AD85-BE6B891D79B2}" type="slidenum">
              <a:rPr lang="en-US" smtClean="0"/>
              <a:t>‹#›</a:t>
            </a:fld>
            <a:endParaRPr lang="en-US"/>
          </a:p>
        </p:txBody>
      </p:sp>
    </p:spTree>
    <p:extLst>
      <p:ext uri="{BB962C8B-B14F-4D97-AF65-F5344CB8AC3E}">
        <p14:creationId xmlns:p14="http://schemas.microsoft.com/office/powerpoint/2010/main" val="2676310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D2A68-FD4C-43E7-B6E1-92142E2C712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395A06-7DD5-454F-B132-5D1F44A602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4F81BA-6FA3-4309-94A6-E158338535E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0C4ABF7-5ED6-4EA1-8B86-F656D8626F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EA428D5-C398-4C97-AA7B-40ECA7A48EC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223C79-F321-4250-B052-02BDC3AE08AA}"/>
              </a:ext>
            </a:extLst>
          </p:cNvPr>
          <p:cNvSpPr>
            <a:spLocks noGrp="1"/>
          </p:cNvSpPr>
          <p:nvPr>
            <p:ph type="dt" sz="half" idx="10"/>
          </p:nvPr>
        </p:nvSpPr>
        <p:spPr/>
        <p:txBody>
          <a:bodyPr/>
          <a:lstStyle/>
          <a:p>
            <a:fld id="{B2C7B9A0-BCA0-4606-8CD2-FCA9560E7900}" type="datetimeFigureOut">
              <a:rPr lang="en-US" smtClean="0"/>
              <a:t>7/15/2019</a:t>
            </a:fld>
            <a:endParaRPr lang="en-US"/>
          </a:p>
        </p:txBody>
      </p:sp>
      <p:sp>
        <p:nvSpPr>
          <p:cNvPr id="8" name="Footer Placeholder 7">
            <a:extLst>
              <a:ext uri="{FF2B5EF4-FFF2-40B4-BE49-F238E27FC236}">
                <a16:creationId xmlns:a16="http://schemas.microsoft.com/office/drawing/2014/main" id="{20DBAE04-FAAE-4A52-9D60-2DA38C4C7FB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41D828B-DB79-457D-8D1E-6E2FE36B1BD8}"/>
              </a:ext>
            </a:extLst>
          </p:cNvPr>
          <p:cNvSpPr>
            <a:spLocks noGrp="1"/>
          </p:cNvSpPr>
          <p:nvPr>
            <p:ph type="sldNum" sz="quarter" idx="12"/>
          </p:nvPr>
        </p:nvSpPr>
        <p:spPr/>
        <p:txBody>
          <a:bodyPr/>
          <a:lstStyle/>
          <a:p>
            <a:fld id="{17CB9B9C-73D7-461B-AD85-BE6B891D79B2}" type="slidenum">
              <a:rPr lang="en-US" smtClean="0"/>
              <a:t>‹#›</a:t>
            </a:fld>
            <a:endParaRPr lang="en-US"/>
          </a:p>
        </p:txBody>
      </p:sp>
    </p:spTree>
    <p:extLst>
      <p:ext uri="{BB962C8B-B14F-4D97-AF65-F5344CB8AC3E}">
        <p14:creationId xmlns:p14="http://schemas.microsoft.com/office/powerpoint/2010/main" val="528699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7F3FA-6300-4FAB-83D7-7649FF051F4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4FBBC63-3021-4A44-9F87-0466106B8F62}"/>
              </a:ext>
            </a:extLst>
          </p:cNvPr>
          <p:cNvSpPr>
            <a:spLocks noGrp="1"/>
          </p:cNvSpPr>
          <p:nvPr>
            <p:ph type="dt" sz="half" idx="10"/>
          </p:nvPr>
        </p:nvSpPr>
        <p:spPr/>
        <p:txBody>
          <a:bodyPr/>
          <a:lstStyle/>
          <a:p>
            <a:fld id="{B2C7B9A0-BCA0-4606-8CD2-FCA9560E7900}" type="datetimeFigureOut">
              <a:rPr lang="en-US" smtClean="0"/>
              <a:t>7/15/2019</a:t>
            </a:fld>
            <a:endParaRPr lang="en-US"/>
          </a:p>
        </p:txBody>
      </p:sp>
      <p:sp>
        <p:nvSpPr>
          <p:cNvPr id="4" name="Footer Placeholder 3">
            <a:extLst>
              <a:ext uri="{FF2B5EF4-FFF2-40B4-BE49-F238E27FC236}">
                <a16:creationId xmlns:a16="http://schemas.microsoft.com/office/drawing/2014/main" id="{005313AF-2F1F-4A5E-9D7A-ACFC01EDFF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5DE52C-A2FF-4943-A50A-AD741619A9DB}"/>
              </a:ext>
            </a:extLst>
          </p:cNvPr>
          <p:cNvSpPr>
            <a:spLocks noGrp="1"/>
          </p:cNvSpPr>
          <p:nvPr>
            <p:ph type="sldNum" sz="quarter" idx="12"/>
          </p:nvPr>
        </p:nvSpPr>
        <p:spPr/>
        <p:txBody>
          <a:bodyPr/>
          <a:lstStyle/>
          <a:p>
            <a:fld id="{17CB9B9C-73D7-461B-AD85-BE6B891D79B2}" type="slidenum">
              <a:rPr lang="en-US" smtClean="0"/>
              <a:t>‹#›</a:t>
            </a:fld>
            <a:endParaRPr lang="en-US"/>
          </a:p>
        </p:txBody>
      </p:sp>
    </p:spTree>
    <p:extLst>
      <p:ext uri="{BB962C8B-B14F-4D97-AF65-F5344CB8AC3E}">
        <p14:creationId xmlns:p14="http://schemas.microsoft.com/office/powerpoint/2010/main" val="862784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8E72CB-21D5-48E5-AA47-32DE0566102C}"/>
              </a:ext>
            </a:extLst>
          </p:cNvPr>
          <p:cNvSpPr>
            <a:spLocks noGrp="1"/>
          </p:cNvSpPr>
          <p:nvPr>
            <p:ph type="dt" sz="half" idx="10"/>
          </p:nvPr>
        </p:nvSpPr>
        <p:spPr/>
        <p:txBody>
          <a:bodyPr/>
          <a:lstStyle/>
          <a:p>
            <a:fld id="{B2C7B9A0-BCA0-4606-8CD2-FCA9560E7900}" type="datetimeFigureOut">
              <a:rPr lang="en-US" smtClean="0"/>
              <a:t>7/15/2019</a:t>
            </a:fld>
            <a:endParaRPr lang="en-US"/>
          </a:p>
        </p:txBody>
      </p:sp>
      <p:sp>
        <p:nvSpPr>
          <p:cNvPr id="3" name="Footer Placeholder 2">
            <a:extLst>
              <a:ext uri="{FF2B5EF4-FFF2-40B4-BE49-F238E27FC236}">
                <a16:creationId xmlns:a16="http://schemas.microsoft.com/office/drawing/2014/main" id="{ED6D5C23-5A47-48E4-9315-E0EC9A1714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AE6532-401F-4010-9B5A-B2D5D896ECB0}"/>
              </a:ext>
            </a:extLst>
          </p:cNvPr>
          <p:cNvSpPr>
            <a:spLocks noGrp="1"/>
          </p:cNvSpPr>
          <p:nvPr>
            <p:ph type="sldNum" sz="quarter" idx="12"/>
          </p:nvPr>
        </p:nvSpPr>
        <p:spPr/>
        <p:txBody>
          <a:bodyPr/>
          <a:lstStyle/>
          <a:p>
            <a:fld id="{17CB9B9C-73D7-461B-AD85-BE6B891D79B2}" type="slidenum">
              <a:rPr lang="en-US" smtClean="0"/>
              <a:t>‹#›</a:t>
            </a:fld>
            <a:endParaRPr lang="en-US"/>
          </a:p>
        </p:txBody>
      </p:sp>
    </p:spTree>
    <p:extLst>
      <p:ext uri="{BB962C8B-B14F-4D97-AF65-F5344CB8AC3E}">
        <p14:creationId xmlns:p14="http://schemas.microsoft.com/office/powerpoint/2010/main" val="752016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FD564-A73D-4E73-80AD-4048162337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9C7CD49-DCBC-4D4C-9C14-ED0DC45C2B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9B1B3C-8E40-4BAE-A5DA-375B5D7AD7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9320E2-8E3E-4F90-9A39-A0B0707B97E7}"/>
              </a:ext>
            </a:extLst>
          </p:cNvPr>
          <p:cNvSpPr>
            <a:spLocks noGrp="1"/>
          </p:cNvSpPr>
          <p:nvPr>
            <p:ph type="dt" sz="half" idx="10"/>
          </p:nvPr>
        </p:nvSpPr>
        <p:spPr/>
        <p:txBody>
          <a:bodyPr/>
          <a:lstStyle/>
          <a:p>
            <a:fld id="{B2C7B9A0-BCA0-4606-8CD2-FCA9560E7900}" type="datetimeFigureOut">
              <a:rPr lang="en-US" smtClean="0"/>
              <a:t>7/15/2019</a:t>
            </a:fld>
            <a:endParaRPr lang="en-US"/>
          </a:p>
        </p:txBody>
      </p:sp>
      <p:sp>
        <p:nvSpPr>
          <p:cNvPr id="6" name="Footer Placeholder 5">
            <a:extLst>
              <a:ext uri="{FF2B5EF4-FFF2-40B4-BE49-F238E27FC236}">
                <a16:creationId xmlns:a16="http://schemas.microsoft.com/office/drawing/2014/main" id="{903E56ED-4903-4A6D-BE52-D8E014B2A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36CA79-8594-4940-A4CE-50E4BB66F2B5}"/>
              </a:ext>
            </a:extLst>
          </p:cNvPr>
          <p:cNvSpPr>
            <a:spLocks noGrp="1"/>
          </p:cNvSpPr>
          <p:nvPr>
            <p:ph type="sldNum" sz="quarter" idx="12"/>
          </p:nvPr>
        </p:nvSpPr>
        <p:spPr/>
        <p:txBody>
          <a:bodyPr/>
          <a:lstStyle/>
          <a:p>
            <a:fld id="{17CB9B9C-73D7-461B-AD85-BE6B891D79B2}" type="slidenum">
              <a:rPr lang="en-US" smtClean="0"/>
              <a:t>‹#›</a:t>
            </a:fld>
            <a:endParaRPr lang="en-US"/>
          </a:p>
        </p:txBody>
      </p:sp>
    </p:spTree>
    <p:extLst>
      <p:ext uri="{BB962C8B-B14F-4D97-AF65-F5344CB8AC3E}">
        <p14:creationId xmlns:p14="http://schemas.microsoft.com/office/powerpoint/2010/main" val="22782578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39467-4E48-42C0-B891-2720F615F0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21BE285-94CB-45EB-A857-3C1E33D002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1E4C4B-8118-449A-AB71-0FC7397738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A26B84-A612-4500-A459-65F54DF9477A}"/>
              </a:ext>
            </a:extLst>
          </p:cNvPr>
          <p:cNvSpPr>
            <a:spLocks noGrp="1"/>
          </p:cNvSpPr>
          <p:nvPr>
            <p:ph type="dt" sz="half" idx="10"/>
          </p:nvPr>
        </p:nvSpPr>
        <p:spPr/>
        <p:txBody>
          <a:bodyPr/>
          <a:lstStyle/>
          <a:p>
            <a:fld id="{B2C7B9A0-BCA0-4606-8CD2-FCA9560E7900}" type="datetimeFigureOut">
              <a:rPr lang="en-US" smtClean="0"/>
              <a:t>7/15/2019</a:t>
            </a:fld>
            <a:endParaRPr lang="en-US"/>
          </a:p>
        </p:txBody>
      </p:sp>
      <p:sp>
        <p:nvSpPr>
          <p:cNvPr id="6" name="Footer Placeholder 5">
            <a:extLst>
              <a:ext uri="{FF2B5EF4-FFF2-40B4-BE49-F238E27FC236}">
                <a16:creationId xmlns:a16="http://schemas.microsoft.com/office/drawing/2014/main" id="{5F0DCAF9-0986-4AFC-A366-439FC61278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2B179B-DC9B-4176-80D2-5911A0C0CF41}"/>
              </a:ext>
            </a:extLst>
          </p:cNvPr>
          <p:cNvSpPr>
            <a:spLocks noGrp="1"/>
          </p:cNvSpPr>
          <p:nvPr>
            <p:ph type="sldNum" sz="quarter" idx="12"/>
          </p:nvPr>
        </p:nvSpPr>
        <p:spPr/>
        <p:txBody>
          <a:bodyPr/>
          <a:lstStyle/>
          <a:p>
            <a:fld id="{17CB9B9C-73D7-461B-AD85-BE6B891D79B2}" type="slidenum">
              <a:rPr lang="en-US" smtClean="0"/>
              <a:t>‹#›</a:t>
            </a:fld>
            <a:endParaRPr lang="en-US"/>
          </a:p>
        </p:txBody>
      </p:sp>
    </p:spTree>
    <p:extLst>
      <p:ext uri="{BB962C8B-B14F-4D97-AF65-F5344CB8AC3E}">
        <p14:creationId xmlns:p14="http://schemas.microsoft.com/office/powerpoint/2010/main" val="3217092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9014F-7F67-4D30-B593-E914DA9D9A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693340C-EC93-40A1-AC31-94918EF1F5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1898C1-61E1-4A3F-AFCF-664410DDA824}"/>
              </a:ext>
            </a:extLst>
          </p:cNvPr>
          <p:cNvSpPr>
            <a:spLocks noGrp="1"/>
          </p:cNvSpPr>
          <p:nvPr>
            <p:ph type="dt" sz="half" idx="10"/>
          </p:nvPr>
        </p:nvSpPr>
        <p:spPr/>
        <p:txBody>
          <a:bodyPr/>
          <a:lstStyle/>
          <a:p>
            <a:fld id="{B2C7B9A0-BCA0-4606-8CD2-FCA9560E7900}" type="datetimeFigureOut">
              <a:rPr lang="en-US" smtClean="0"/>
              <a:t>7/15/2019</a:t>
            </a:fld>
            <a:endParaRPr lang="en-US"/>
          </a:p>
        </p:txBody>
      </p:sp>
      <p:sp>
        <p:nvSpPr>
          <p:cNvPr id="5" name="Footer Placeholder 4">
            <a:extLst>
              <a:ext uri="{FF2B5EF4-FFF2-40B4-BE49-F238E27FC236}">
                <a16:creationId xmlns:a16="http://schemas.microsoft.com/office/drawing/2014/main" id="{09A6C70B-6D4F-47CC-927A-CE2C604EAD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202E63-F0D0-458A-A1A7-7FE518D66DA5}"/>
              </a:ext>
            </a:extLst>
          </p:cNvPr>
          <p:cNvSpPr>
            <a:spLocks noGrp="1"/>
          </p:cNvSpPr>
          <p:nvPr>
            <p:ph type="sldNum" sz="quarter" idx="12"/>
          </p:nvPr>
        </p:nvSpPr>
        <p:spPr/>
        <p:txBody>
          <a:bodyPr/>
          <a:lstStyle/>
          <a:p>
            <a:fld id="{17CB9B9C-73D7-461B-AD85-BE6B891D79B2}" type="slidenum">
              <a:rPr lang="en-US" smtClean="0"/>
              <a:t>‹#›</a:t>
            </a:fld>
            <a:endParaRPr lang="en-US"/>
          </a:p>
        </p:txBody>
      </p:sp>
    </p:spTree>
    <p:extLst>
      <p:ext uri="{BB962C8B-B14F-4D97-AF65-F5344CB8AC3E}">
        <p14:creationId xmlns:p14="http://schemas.microsoft.com/office/powerpoint/2010/main" val="794003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EE6F1D-22D9-452E-A197-044658F4B2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614DC1-A06C-49A6-B3BD-9B5F041E48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CEF32E-B230-45A5-A1DA-30A8E92CBB16}"/>
              </a:ext>
            </a:extLst>
          </p:cNvPr>
          <p:cNvSpPr>
            <a:spLocks noGrp="1"/>
          </p:cNvSpPr>
          <p:nvPr>
            <p:ph type="dt" sz="half" idx="10"/>
          </p:nvPr>
        </p:nvSpPr>
        <p:spPr/>
        <p:txBody>
          <a:bodyPr/>
          <a:lstStyle/>
          <a:p>
            <a:fld id="{B2C7B9A0-BCA0-4606-8CD2-FCA9560E7900}" type="datetimeFigureOut">
              <a:rPr lang="en-US" smtClean="0"/>
              <a:t>7/15/2019</a:t>
            </a:fld>
            <a:endParaRPr lang="en-US"/>
          </a:p>
        </p:txBody>
      </p:sp>
      <p:sp>
        <p:nvSpPr>
          <p:cNvPr id="5" name="Footer Placeholder 4">
            <a:extLst>
              <a:ext uri="{FF2B5EF4-FFF2-40B4-BE49-F238E27FC236}">
                <a16:creationId xmlns:a16="http://schemas.microsoft.com/office/drawing/2014/main" id="{87EED551-8584-45E3-A176-FE91280387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43A81E-B0DE-4D23-BB83-24DC89E32EFF}"/>
              </a:ext>
            </a:extLst>
          </p:cNvPr>
          <p:cNvSpPr>
            <a:spLocks noGrp="1"/>
          </p:cNvSpPr>
          <p:nvPr>
            <p:ph type="sldNum" sz="quarter" idx="12"/>
          </p:nvPr>
        </p:nvSpPr>
        <p:spPr/>
        <p:txBody>
          <a:bodyPr/>
          <a:lstStyle/>
          <a:p>
            <a:fld id="{17CB9B9C-73D7-461B-AD85-BE6B891D79B2}" type="slidenum">
              <a:rPr lang="en-US" smtClean="0"/>
              <a:t>‹#›</a:t>
            </a:fld>
            <a:endParaRPr lang="en-US"/>
          </a:p>
        </p:txBody>
      </p:sp>
    </p:spTree>
    <p:extLst>
      <p:ext uri="{BB962C8B-B14F-4D97-AF65-F5344CB8AC3E}">
        <p14:creationId xmlns:p14="http://schemas.microsoft.com/office/powerpoint/2010/main" val="37245642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A706DB-C776-4C0F-A741-C4E5618678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82C36A-89B9-4B7A-83E8-A9B2E916695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887E27-E519-452E-B03F-A0A8F0AEE9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C7B9A0-BCA0-4606-8CD2-FCA9560E7900}" type="datetimeFigureOut">
              <a:rPr lang="en-US" smtClean="0"/>
              <a:t>7/15/2019</a:t>
            </a:fld>
            <a:endParaRPr lang="en-US"/>
          </a:p>
        </p:txBody>
      </p:sp>
      <p:sp>
        <p:nvSpPr>
          <p:cNvPr id="5" name="Footer Placeholder 4">
            <a:extLst>
              <a:ext uri="{FF2B5EF4-FFF2-40B4-BE49-F238E27FC236}">
                <a16:creationId xmlns:a16="http://schemas.microsoft.com/office/drawing/2014/main" id="{2D372C40-BBC6-4D3B-B0F9-5B3A7968E4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B0B745D-2286-4804-A899-8342CDBB67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CB9B9C-73D7-461B-AD85-BE6B891D79B2}" type="slidenum">
              <a:rPr lang="en-US" smtClean="0"/>
              <a:t>‹#›</a:t>
            </a:fld>
            <a:endParaRPr lang="en-US"/>
          </a:p>
        </p:txBody>
      </p:sp>
    </p:spTree>
    <p:extLst>
      <p:ext uri="{BB962C8B-B14F-4D97-AF65-F5344CB8AC3E}">
        <p14:creationId xmlns:p14="http://schemas.microsoft.com/office/powerpoint/2010/main" val="3016050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6D41C-F0F8-4700-A1EC-256279645F50}"/>
              </a:ext>
            </a:extLst>
          </p:cNvPr>
          <p:cNvSpPr>
            <a:spLocks noGrp="1"/>
          </p:cNvSpPr>
          <p:nvPr>
            <p:ph type="ctrTitle"/>
          </p:nvPr>
        </p:nvSpPr>
        <p:spPr>
          <a:xfrm>
            <a:off x="310296" y="211411"/>
            <a:ext cx="11425287" cy="725864"/>
          </a:xfrm>
        </p:spPr>
        <p:txBody>
          <a:bodyPr>
            <a:normAutofit fontScale="90000"/>
          </a:bodyPr>
          <a:lstStyle/>
          <a:p>
            <a:r>
              <a:rPr lang="en-US" dirty="0"/>
              <a:t>Make America Manufacture Again!</a:t>
            </a:r>
          </a:p>
        </p:txBody>
      </p:sp>
      <p:sp>
        <p:nvSpPr>
          <p:cNvPr id="3" name="Subtitle 2">
            <a:extLst>
              <a:ext uri="{FF2B5EF4-FFF2-40B4-BE49-F238E27FC236}">
                <a16:creationId xmlns:a16="http://schemas.microsoft.com/office/drawing/2014/main" id="{7F610D87-02E8-443C-81C9-C464DD56FC65}"/>
              </a:ext>
            </a:extLst>
          </p:cNvPr>
          <p:cNvSpPr>
            <a:spLocks noGrp="1"/>
          </p:cNvSpPr>
          <p:nvPr>
            <p:ph type="subTitle" idx="1"/>
          </p:nvPr>
        </p:nvSpPr>
        <p:spPr>
          <a:xfrm>
            <a:off x="1978090" y="1295339"/>
            <a:ext cx="1968599" cy="999240"/>
          </a:xfrm>
        </p:spPr>
        <p:txBody>
          <a:bodyPr>
            <a:normAutofit fontScale="92500"/>
          </a:bodyPr>
          <a:lstStyle/>
          <a:p>
            <a:r>
              <a:rPr lang="en-US" b="1" dirty="0"/>
              <a:t>Advanced High Temperature Solar Thermal</a:t>
            </a:r>
          </a:p>
        </p:txBody>
      </p:sp>
      <p:sp>
        <p:nvSpPr>
          <p:cNvPr id="4" name="TextBox 3">
            <a:extLst>
              <a:ext uri="{FF2B5EF4-FFF2-40B4-BE49-F238E27FC236}">
                <a16:creationId xmlns:a16="http://schemas.microsoft.com/office/drawing/2014/main" id="{AB456647-1226-443D-BE28-4EA5E9F5B994}"/>
              </a:ext>
            </a:extLst>
          </p:cNvPr>
          <p:cNvSpPr txBox="1"/>
          <p:nvPr/>
        </p:nvSpPr>
        <p:spPr>
          <a:xfrm>
            <a:off x="114300" y="2743487"/>
            <a:ext cx="3619500" cy="2523768"/>
          </a:xfrm>
          <a:prstGeom prst="rect">
            <a:avLst/>
          </a:prstGeom>
          <a:noFill/>
        </p:spPr>
        <p:txBody>
          <a:bodyPr wrap="square" rtlCol="0">
            <a:spAutoFit/>
          </a:bodyPr>
          <a:lstStyle/>
          <a:p>
            <a:r>
              <a:rPr lang="en-US" b="1" dirty="0"/>
              <a:t>Applications:</a:t>
            </a:r>
            <a:endParaRPr lang="en-US" sz="1400" b="1" dirty="0"/>
          </a:p>
          <a:p>
            <a:r>
              <a:rPr lang="en-US" sz="2000" b="1" dirty="0">
                <a:solidFill>
                  <a:srgbClr val="0070C0"/>
                </a:solidFill>
              </a:rPr>
              <a:t>Steam Generation, Industrial Process Heat, Desalination, Pasteurization, Wastewater Clean-up, Evaporation, Pasteurization, Air- Conditioning &amp; Refrigeration &amp; Power Generation</a:t>
            </a:r>
            <a:endParaRPr lang="en-US" b="1" dirty="0">
              <a:solidFill>
                <a:srgbClr val="0070C0"/>
              </a:solidFill>
            </a:endParaRPr>
          </a:p>
        </p:txBody>
      </p:sp>
      <p:sp>
        <p:nvSpPr>
          <p:cNvPr id="5" name="Arrow: Right 4">
            <a:extLst>
              <a:ext uri="{FF2B5EF4-FFF2-40B4-BE49-F238E27FC236}">
                <a16:creationId xmlns:a16="http://schemas.microsoft.com/office/drawing/2014/main" id="{5AD88FCB-38B4-4060-9A08-29E9687C55B4}"/>
              </a:ext>
            </a:extLst>
          </p:cNvPr>
          <p:cNvSpPr/>
          <p:nvPr/>
        </p:nvSpPr>
        <p:spPr>
          <a:xfrm>
            <a:off x="4291913" y="1390198"/>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101B5F01-47F4-4CBB-B460-32757FF003FB}"/>
              </a:ext>
            </a:extLst>
          </p:cNvPr>
          <p:cNvSpPr/>
          <p:nvPr/>
        </p:nvSpPr>
        <p:spPr>
          <a:xfrm>
            <a:off x="2517546" y="2284555"/>
            <a:ext cx="444843" cy="6919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7D731A1-9272-4F11-949A-B230A43DF6C0}"/>
              </a:ext>
            </a:extLst>
          </p:cNvPr>
          <p:cNvSpPr txBox="1"/>
          <p:nvPr/>
        </p:nvSpPr>
        <p:spPr>
          <a:xfrm>
            <a:off x="5615545" y="1088677"/>
            <a:ext cx="3684615" cy="1015663"/>
          </a:xfrm>
          <a:prstGeom prst="rect">
            <a:avLst/>
          </a:prstGeom>
          <a:noFill/>
        </p:spPr>
        <p:txBody>
          <a:bodyPr wrap="square" rtlCol="0">
            <a:spAutoFit/>
          </a:bodyPr>
          <a:lstStyle/>
          <a:p>
            <a:r>
              <a:rPr lang="en-US" sz="2000" b="1" dirty="0">
                <a:solidFill>
                  <a:srgbClr val="FF0000"/>
                </a:solidFill>
              </a:rPr>
              <a:t>High Temperature Solar Thermal requires a High Temperature Receiver or an Evacuated Tube</a:t>
            </a:r>
          </a:p>
        </p:txBody>
      </p:sp>
      <p:pic>
        <p:nvPicPr>
          <p:cNvPr id="9" name="Picture 8" descr="A picture containing building, road&#10;&#10;Description automatically generated">
            <a:extLst>
              <a:ext uri="{FF2B5EF4-FFF2-40B4-BE49-F238E27FC236}">
                <a16:creationId xmlns:a16="http://schemas.microsoft.com/office/drawing/2014/main" id="{966A9C85-61AD-4C5F-A1C0-6EA647F3BD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071" y="1607719"/>
            <a:ext cx="1739894" cy="978690"/>
          </a:xfrm>
          <a:prstGeom prst="rect">
            <a:avLst/>
          </a:prstGeom>
        </p:spPr>
      </p:pic>
      <p:pic>
        <p:nvPicPr>
          <p:cNvPr id="11" name="Picture 10" descr="A picture containing skiing&#10;&#10;Description automatically generated">
            <a:extLst>
              <a:ext uri="{FF2B5EF4-FFF2-40B4-BE49-F238E27FC236}">
                <a16:creationId xmlns:a16="http://schemas.microsoft.com/office/drawing/2014/main" id="{100D7CF0-EFC9-4839-83F6-F057A0EE220B}"/>
              </a:ext>
            </a:extLst>
          </p:cNvPr>
          <p:cNvPicPr>
            <a:picLocks noChangeAspect="1"/>
          </p:cNvPicPr>
          <p:nvPr/>
        </p:nvPicPr>
        <p:blipFill rotWithShape="1">
          <a:blip r:embed="rId3">
            <a:extLst>
              <a:ext uri="{28A0092B-C50C-407E-A947-70E740481C1C}">
                <a14:useLocalDpi xmlns:a14="http://schemas.microsoft.com/office/drawing/2010/main" val="0"/>
              </a:ext>
            </a:extLst>
          </a:blip>
          <a:srcRect l="21982" t="10435" r="8339" b="12424"/>
          <a:stretch/>
        </p:blipFill>
        <p:spPr>
          <a:xfrm>
            <a:off x="9371149" y="1120523"/>
            <a:ext cx="2162265" cy="1397763"/>
          </a:xfrm>
          <a:prstGeom prst="rect">
            <a:avLst/>
          </a:prstGeom>
          <a:solidFill>
            <a:schemeClr val="bg1">
              <a:alpha val="42000"/>
            </a:schemeClr>
          </a:solidFill>
        </p:spPr>
      </p:pic>
      <p:sp>
        <p:nvSpPr>
          <p:cNvPr id="13" name="TextBox 12">
            <a:extLst>
              <a:ext uri="{FF2B5EF4-FFF2-40B4-BE49-F238E27FC236}">
                <a16:creationId xmlns:a16="http://schemas.microsoft.com/office/drawing/2014/main" id="{2008014D-F12D-48CA-8E58-7DEC610C52CA}"/>
              </a:ext>
            </a:extLst>
          </p:cNvPr>
          <p:cNvSpPr txBox="1"/>
          <p:nvPr/>
        </p:nvSpPr>
        <p:spPr>
          <a:xfrm>
            <a:off x="3624943" y="2488197"/>
            <a:ext cx="11302190" cy="2862322"/>
          </a:xfrm>
          <a:prstGeom prst="rect">
            <a:avLst/>
          </a:prstGeom>
          <a:noFill/>
        </p:spPr>
        <p:txBody>
          <a:bodyPr wrap="square" rtlCol="0">
            <a:spAutoFit/>
          </a:bodyPr>
          <a:lstStyle/>
          <a:p>
            <a:pPr marL="342900" indent="-342900">
              <a:buFont typeface="Arial" panose="020B0604020202020204" pitchFamily="34" charset="0"/>
              <a:buChar char="•"/>
            </a:pPr>
            <a:r>
              <a:rPr lang="en-US" dirty="0"/>
              <a:t>China is the only suppler and manufacturing of Evacuated Tube (EV) technology.</a:t>
            </a:r>
          </a:p>
          <a:p>
            <a:pPr marL="342900" indent="-342900">
              <a:buFont typeface="Arial" panose="020B0604020202020204" pitchFamily="34" charset="0"/>
              <a:buChar char="•"/>
            </a:pPr>
            <a:r>
              <a:rPr lang="en-US" dirty="0"/>
              <a:t>Current Evacuated Tubes are unreliable at stagnating temperatures above 400</a:t>
            </a:r>
            <a:r>
              <a:rPr lang="en-US" baseline="30000" dirty="0"/>
              <a:t>o</a:t>
            </a:r>
            <a:r>
              <a:rPr lang="en-US" dirty="0"/>
              <a:t>F.</a:t>
            </a:r>
          </a:p>
          <a:p>
            <a:pPr marL="342900" indent="-342900">
              <a:buFont typeface="Arial" panose="020B0604020202020204" pitchFamily="34" charset="0"/>
              <a:buChar char="•"/>
            </a:pPr>
            <a:r>
              <a:rPr lang="en-US" dirty="0"/>
              <a:t>High temperatures are required for industrial and commercial heating applications.</a:t>
            </a:r>
          </a:p>
          <a:p>
            <a:pPr marL="285750" indent="-285750">
              <a:buFont typeface="Arial" panose="020B0604020202020204" pitchFamily="34" charset="0"/>
              <a:buChar char="•"/>
            </a:pPr>
            <a:r>
              <a:rPr lang="en-US" dirty="0"/>
              <a:t> New EV tube designs need to be developed and US developed IP will be shared with </a:t>
            </a:r>
          </a:p>
          <a:p>
            <a:r>
              <a:rPr lang="en-US" dirty="0"/>
              <a:t>      Chinese manufacturers who are direct competitors in the market.</a:t>
            </a:r>
          </a:p>
          <a:p>
            <a:pPr marL="342900" indent="-342900">
              <a:buFont typeface="Arial" panose="020B0604020202020204" pitchFamily="34" charset="0"/>
              <a:buChar char="•"/>
            </a:pPr>
            <a:r>
              <a:rPr lang="en-US" dirty="0"/>
              <a:t>Delays and costs associated with designing and testing new receivers in China</a:t>
            </a:r>
          </a:p>
          <a:p>
            <a:r>
              <a:rPr lang="en-US" dirty="0"/>
              <a:t>      increase costs for R&amp;D, necessary to compete in the High Temperature Solar market.</a:t>
            </a:r>
          </a:p>
          <a:p>
            <a:pPr marL="342900" indent="-342900">
              <a:buFont typeface="Arial" panose="020B0604020202020204" pitchFamily="34" charset="0"/>
              <a:buChar char="•"/>
            </a:pPr>
            <a:r>
              <a:rPr lang="en-US" dirty="0"/>
              <a:t>Recent trade issues and tariffs significantly increase our cost of goods.</a:t>
            </a:r>
          </a:p>
          <a:p>
            <a:pPr marL="342900" indent="-342900">
              <a:buFont typeface="Arial" panose="020B0604020202020204" pitchFamily="34" charset="0"/>
              <a:buChar char="•"/>
            </a:pPr>
            <a:r>
              <a:rPr lang="en-US" dirty="0"/>
              <a:t>US based EV tube manufacturing will assist other Universities and Laboratories</a:t>
            </a:r>
          </a:p>
          <a:p>
            <a:r>
              <a:rPr lang="en-US" dirty="0"/>
              <a:t>      needing </a:t>
            </a:r>
            <a:r>
              <a:rPr lang="en-US"/>
              <a:t>evacuated tubes </a:t>
            </a:r>
            <a:r>
              <a:rPr lang="en-US" dirty="0"/>
              <a:t>for R&amp;D projects and prototypes.</a:t>
            </a:r>
          </a:p>
        </p:txBody>
      </p:sp>
      <p:sp>
        <p:nvSpPr>
          <p:cNvPr id="14" name="TextBox 13">
            <a:extLst>
              <a:ext uri="{FF2B5EF4-FFF2-40B4-BE49-F238E27FC236}">
                <a16:creationId xmlns:a16="http://schemas.microsoft.com/office/drawing/2014/main" id="{7601CB4A-D7F6-4F2B-8665-36E590FB2ACB}"/>
              </a:ext>
            </a:extLst>
          </p:cNvPr>
          <p:cNvSpPr txBox="1"/>
          <p:nvPr/>
        </p:nvSpPr>
        <p:spPr>
          <a:xfrm>
            <a:off x="317695" y="5737988"/>
            <a:ext cx="1269122" cy="369332"/>
          </a:xfrm>
          <a:prstGeom prst="rect">
            <a:avLst/>
          </a:prstGeom>
          <a:noFill/>
        </p:spPr>
        <p:txBody>
          <a:bodyPr wrap="square" rtlCol="0">
            <a:spAutoFit/>
          </a:bodyPr>
          <a:lstStyle/>
          <a:p>
            <a:r>
              <a:rPr lang="en-US" b="1" dirty="0">
                <a:solidFill>
                  <a:srgbClr val="0A0AA6"/>
                </a:solidFill>
              </a:rPr>
              <a:t>SOLUTION</a:t>
            </a:r>
            <a:r>
              <a:rPr lang="en-US" dirty="0">
                <a:solidFill>
                  <a:srgbClr val="0A0AA6"/>
                </a:solidFill>
              </a:rPr>
              <a:t>:</a:t>
            </a:r>
          </a:p>
        </p:txBody>
      </p:sp>
      <p:sp>
        <p:nvSpPr>
          <p:cNvPr id="15" name="TextBox 14">
            <a:extLst>
              <a:ext uri="{FF2B5EF4-FFF2-40B4-BE49-F238E27FC236}">
                <a16:creationId xmlns:a16="http://schemas.microsoft.com/office/drawing/2014/main" id="{17CAD10E-D546-4216-A6D8-D1B02780EF3A}"/>
              </a:ext>
            </a:extLst>
          </p:cNvPr>
          <p:cNvSpPr txBox="1"/>
          <p:nvPr/>
        </p:nvSpPr>
        <p:spPr>
          <a:xfrm>
            <a:off x="5786393" y="2148954"/>
            <a:ext cx="1300208" cy="369332"/>
          </a:xfrm>
          <a:prstGeom prst="rect">
            <a:avLst/>
          </a:prstGeom>
          <a:noFill/>
        </p:spPr>
        <p:txBody>
          <a:bodyPr wrap="square" rtlCol="0">
            <a:spAutoFit/>
          </a:bodyPr>
          <a:lstStyle/>
          <a:p>
            <a:r>
              <a:rPr lang="en-US" b="1" dirty="0">
                <a:solidFill>
                  <a:srgbClr val="0A0AA6"/>
                </a:solidFill>
              </a:rPr>
              <a:t>PROBLEM</a:t>
            </a:r>
            <a:r>
              <a:rPr lang="en-US" dirty="0">
                <a:solidFill>
                  <a:srgbClr val="0A0AA6"/>
                </a:solidFill>
              </a:rPr>
              <a:t>:</a:t>
            </a:r>
          </a:p>
        </p:txBody>
      </p:sp>
      <p:sp>
        <p:nvSpPr>
          <p:cNvPr id="16" name="TextBox 15">
            <a:extLst>
              <a:ext uri="{FF2B5EF4-FFF2-40B4-BE49-F238E27FC236}">
                <a16:creationId xmlns:a16="http://schemas.microsoft.com/office/drawing/2014/main" id="{2BE6F1E6-766E-4B10-94F5-A4969F677419}"/>
              </a:ext>
            </a:extLst>
          </p:cNvPr>
          <p:cNvSpPr txBox="1"/>
          <p:nvPr/>
        </p:nvSpPr>
        <p:spPr>
          <a:xfrm>
            <a:off x="1586817" y="5486459"/>
            <a:ext cx="10224969" cy="1323439"/>
          </a:xfrm>
          <a:prstGeom prst="rect">
            <a:avLst/>
          </a:prstGeom>
          <a:noFill/>
        </p:spPr>
        <p:txBody>
          <a:bodyPr wrap="square" rtlCol="0">
            <a:spAutoFit/>
          </a:bodyPr>
          <a:lstStyle/>
          <a:p>
            <a:r>
              <a:rPr lang="en-US" sz="2000" b="1" dirty="0"/>
              <a:t>Bring evacuated tube manufacturing back to the US.  Take control of the supply chain and manufacturing of solar technologies is critical for National Security and Energy Independence.  The ability to compete in the global Solar Heating &amp; Cooling market is dependent on US capabilities to deliver advanced technology at competitive costs.</a:t>
            </a:r>
          </a:p>
        </p:txBody>
      </p:sp>
      <p:cxnSp>
        <p:nvCxnSpPr>
          <p:cNvPr id="18" name="Straight Connector 17">
            <a:extLst>
              <a:ext uri="{FF2B5EF4-FFF2-40B4-BE49-F238E27FC236}">
                <a16:creationId xmlns:a16="http://schemas.microsoft.com/office/drawing/2014/main" id="{3BB2095D-F2F6-4DBE-A8BC-B8AEB2114B57}"/>
              </a:ext>
            </a:extLst>
          </p:cNvPr>
          <p:cNvCxnSpPr/>
          <p:nvPr/>
        </p:nvCxnSpPr>
        <p:spPr>
          <a:xfrm>
            <a:off x="167071" y="5439747"/>
            <a:ext cx="11795760" cy="0"/>
          </a:xfrm>
          <a:prstGeom prst="line">
            <a:avLst/>
          </a:prstGeom>
          <a:ln w="3492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6109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TotalTime>
  <Words>238</Words>
  <Application>Microsoft Office PowerPoint</Application>
  <PresentationFormat>Widescreen</PresentationFormat>
  <Paragraphs>18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Make America Manufacture Again!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obrien</dc:creator>
  <cp:lastModifiedBy>William Guiney</cp:lastModifiedBy>
  <cp:revision>11</cp:revision>
  <dcterms:created xsi:type="dcterms:W3CDTF">2019-07-11T15:24:18Z</dcterms:created>
  <dcterms:modified xsi:type="dcterms:W3CDTF">2019-07-15T19:24:34Z</dcterms:modified>
</cp:coreProperties>
</file>