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/>
    <p:restoredTop sz="94662"/>
  </p:normalViewPr>
  <p:slideViewPr>
    <p:cSldViewPr snapToGrid="0" snapToObjects="1">
      <p:cViewPr varScale="1">
        <p:scale>
          <a:sx n="53" d="100"/>
          <a:sy n="53" d="100"/>
        </p:scale>
        <p:origin x="208" y="9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21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247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308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4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688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94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68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28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865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27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432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95045-1756-CC4C-AA8F-2911F38907BA}" type="datetimeFigureOut">
              <a:rPr lang="en-US" smtClean="0"/>
              <a:t>7/14/19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E105F-E834-C74C-B194-3733EBCDD8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2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6F2BCF8-4BF9-F74F-8B76-72A9B27534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0818" y="1762305"/>
            <a:ext cx="9144000" cy="3248929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Charter Roman" panose="02040503050506020203" pitchFamily="18" charset="0"/>
              </a:rPr>
              <a:t>A modular pop-up classroom, similar to a pergola, with solar panels on the roof to charge phones and provide shade to improve learning. </a:t>
            </a:r>
            <a:endParaRPr lang="en-US" sz="4000" b="0" dirty="0">
              <a:effectLst/>
              <a:latin typeface="Charter Roman" panose="02040503050506020203" pitchFamily="18" charset="0"/>
            </a:endParaRPr>
          </a:p>
          <a:p>
            <a:br>
              <a:rPr lang="en-US" dirty="0"/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E91AB9-F928-2842-B7FD-141E8C2520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628" y="4292705"/>
            <a:ext cx="4556097" cy="25474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6F3B4A-B059-9843-BB84-DC7BDD076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4122294"/>
            <a:ext cx="3471515" cy="27357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76783E-B88B-694E-9E3C-DA128553C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531" y="4159770"/>
            <a:ext cx="1791066" cy="26982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A9468C-FBFD-5D4D-BE0E-057979231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3727" y="4482059"/>
            <a:ext cx="3238273" cy="237594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3335647-C3E8-BB4A-8F2B-623E14C62B59}"/>
              </a:ext>
            </a:extLst>
          </p:cNvPr>
          <p:cNvSpPr/>
          <p:nvPr/>
        </p:nvSpPr>
        <p:spPr>
          <a:xfrm>
            <a:off x="651454" y="476676"/>
            <a:ext cx="8954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chemeClr val="accent6"/>
                </a:solidFill>
                <a:latin typeface="Charter Roman" panose="02040503050506020203" pitchFamily="18" charset="0"/>
              </a:rPr>
              <a:t>Pop-Up Solar Classroom </a:t>
            </a:r>
            <a:endParaRPr lang="en-US" sz="48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869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29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Charter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2019-07-13T18:58:46Z</dcterms:created>
  <dcterms:modified xsi:type="dcterms:W3CDTF">2019-07-14T23:09:15Z</dcterms:modified>
</cp:coreProperties>
</file>