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8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48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191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070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761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606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44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82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70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9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03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961F1-F02F-49E5-8866-3B0F4B12190B}" type="datetimeFigureOut">
              <a:rPr lang="en-US" smtClean="0"/>
              <a:t>7/10/2019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653E5-02C3-44F8-9052-4633D7FA0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096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8" name="Picture 4" descr="Image result for tim womer wwomer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489664"/>
            <a:ext cx="2020328" cy="202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roy ombat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902" y="3147827"/>
            <a:ext cx="2028055" cy="152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623143"/>
            <a:ext cx="1534951" cy="152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lat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632109"/>
            <a:ext cx="2268115" cy="151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pinatex ananas ana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128189"/>
            <a:ext cx="2264940" cy="150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ustomer Service Re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464" y="1489664"/>
            <a:ext cx="2088136" cy="164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Image result for 6&quot;pet tap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174566"/>
            <a:ext cx="2268115" cy="1973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2572" y="4592341"/>
            <a:ext cx="1077450" cy="153827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2" name="Picture 8"/>
          <p:cNvPicPr>
            <a:picLocks noChangeArrowheads="1"/>
          </p:cNvPicPr>
          <p:nvPr/>
        </p:nvPicPr>
        <p:blipFill>
          <a:blip r:embed="rId10" cstate="print"/>
          <a:srcRect l="4193" t="5252" r="5447" b="3996"/>
          <a:stretch>
            <a:fillRect/>
          </a:stretch>
        </p:blipFill>
        <p:spPr bwMode="auto">
          <a:xfrm>
            <a:off x="5140022" y="4592341"/>
            <a:ext cx="1565578" cy="155184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065" name="Picture 41" descr="Image result for beet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37071"/>
            <a:ext cx="2020328" cy="118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3" descr="Image result for strawberr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5" descr="Image result for strawberri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71" name="Picture 47" descr="Image result for strawberrie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47093"/>
            <a:ext cx="1860660" cy="12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3" name="Picture 49" descr="Image result for cherrie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83679"/>
            <a:ext cx="2349448" cy="107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5" name="Picture 51" descr="Image result for coyolito trees nicaragua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136" y="247093"/>
            <a:ext cx="2050464" cy="1277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oke can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899" y="1453333"/>
            <a:ext cx="1668845" cy="166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Related image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464" y="3140664"/>
            <a:ext cx="2088136" cy="148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Image result for iacocaa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130036"/>
            <a:ext cx="2020328" cy="300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036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10</cp:revision>
  <dcterms:created xsi:type="dcterms:W3CDTF">2019-06-28T12:47:26Z</dcterms:created>
  <dcterms:modified xsi:type="dcterms:W3CDTF">2019-07-10T14:54:08Z</dcterms:modified>
</cp:coreProperties>
</file>