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3.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sldIdLst>
    <p:sldId id="296" r:id="rId3"/>
    <p:sldId id="956" r:id="rId4"/>
    <p:sldId id="957" r:id="rId5"/>
    <p:sldId id="958" r:id="rId6"/>
    <p:sldId id="959" r:id="rId7"/>
    <p:sldId id="467" r:id="rId8"/>
    <p:sldId id="260" r:id="rId9"/>
    <p:sldId id="960" r:id="rId10"/>
    <p:sldId id="961" r:id="rId11"/>
    <p:sldId id="314" r:id="rId1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FF80"/>
    <a:srgbClr val="12447C"/>
    <a:srgbClr val="FFD480"/>
    <a:srgbClr val="FF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4660"/>
  </p:normalViewPr>
  <p:slideViewPr>
    <p:cSldViewPr snapToGrid="0">
      <p:cViewPr varScale="1">
        <p:scale>
          <a:sx n="78" d="100"/>
          <a:sy n="78" d="100"/>
        </p:scale>
        <p:origin x="86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0FC685-8B56-4096-8BDA-DE9329F18F66}" type="datetimeFigureOut">
              <a:rPr lang="zh-CN" altLang="en-US" smtClean="0"/>
              <a:t>2019/7/12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5A1891-B679-4D3F-9C84-3CB9602A13CB}" type="slidenum">
              <a:rPr lang="zh-CN" altLang="en-US" smtClean="0"/>
              <a:t>‹#›</a:t>
            </a:fld>
            <a:endParaRPr lang="zh-CN" altLang="en-US"/>
          </a:p>
        </p:txBody>
      </p:sp>
    </p:spTree>
    <p:extLst>
      <p:ext uri="{BB962C8B-B14F-4D97-AF65-F5344CB8AC3E}">
        <p14:creationId xmlns:p14="http://schemas.microsoft.com/office/powerpoint/2010/main" val="2985218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75A1891-B679-4D3F-9C84-3CB9602A13CB}" type="slidenum">
              <a:rPr lang="zh-CN" altLang="en-US" smtClean="0"/>
              <a:t>2</a:t>
            </a:fld>
            <a:endParaRPr lang="zh-CN" altLang="en-US"/>
          </a:p>
        </p:txBody>
      </p:sp>
    </p:spTree>
    <p:extLst>
      <p:ext uri="{BB962C8B-B14F-4D97-AF65-F5344CB8AC3E}">
        <p14:creationId xmlns:p14="http://schemas.microsoft.com/office/powerpoint/2010/main" val="151851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75A1891-B679-4D3F-9C84-3CB9602A13CB}" type="slidenum">
              <a:rPr lang="zh-CN" altLang="en-US" smtClean="0"/>
              <a:t>6</a:t>
            </a:fld>
            <a:endParaRPr lang="zh-CN" altLang="en-US"/>
          </a:p>
        </p:txBody>
      </p:sp>
    </p:spTree>
    <p:extLst>
      <p:ext uri="{BB962C8B-B14F-4D97-AF65-F5344CB8AC3E}">
        <p14:creationId xmlns:p14="http://schemas.microsoft.com/office/powerpoint/2010/main" val="2384646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75A1891-B679-4D3F-9C84-3CB9602A13CB}" type="slidenum">
              <a:rPr lang="zh-CN" altLang="en-US" smtClean="0"/>
              <a:t>8</a:t>
            </a:fld>
            <a:endParaRPr lang="zh-CN" altLang="en-US"/>
          </a:p>
        </p:txBody>
      </p:sp>
    </p:spTree>
    <p:extLst>
      <p:ext uri="{BB962C8B-B14F-4D97-AF65-F5344CB8AC3E}">
        <p14:creationId xmlns:p14="http://schemas.microsoft.com/office/powerpoint/2010/main" val="1022751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a:t>
            </a:r>
            <a:r>
              <a:rPr lang="zh-CN" altLang="en-US" dirty="0"/>
              <a:t>图；</a:t>
            </a:r>
            <a:r>
              <a:rPr lang="en-US" altLang="zh-CN" dirty="0"/>
              <a:t>2</a:t>
            </a:r>
            <a:r>
              <a:rPr lang="zh-CN" altLang="en-US" dirty="0"/>
              <a:t>文</a:t>
            </a:r>
          </a:p>
        </p:txBody>
      </p:sp>
      <p:sp>
        <p:nvSpPr>
          <p:cNvPr id="4" name="灯片编号占位符 3"/>
          <p:cNvSpPr>
            <a:spLocks noGrp="1"/>
          </p:cNvSpPr>
          <p:nvPr>
            <p:ph type="sldNum" sz="quarter" idx="10"/>
          </p:nvPr>
        </p:nvSpPr>
        <p:spPr/>
        <p:txBody>
          <a:bodyPr/>
          <a:lstStyle/>
          <a:p>
            <a:fld id="{C40716FC-E790-4F67-9354-6976C83A4E67}" type="slidenum">
              <a:rPr lang="zh-CN" altLang="en-US" smtClean="0"/>
              <a:t>10</a:t>
            </a:fld>
            <a:endParaRPr lang="zh-CN" altLang="en-US"/>
          </a:p>
        </p:txBody>
      </p:sp>
    </p:spTree>
    <p:extLst>
      <p:ext uri="{BB962C8B-B14F-4D97-AF65-F5344CB8AC3E}">
        <p14:creationId xmlns:p14="http://schemas.microsoft.com/office/powerpoint/2010/main" val="887571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E7722E-A0B4-4B97-8ACF-A45F50D05B4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967CECF-7DFB-4463-B7E2-1833EE09EC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450402C-C2B4-4E74-A68B-824B95DF4302}"/>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0B3E570E-9E68-4AE5-AA33-53C6C5B62E8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ABD5A43-9F2D-455C-897D-96E14EEDED1C}"/>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9129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E0331F-D70D-4744-B024-16B41B85701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2F63504-9EB0-40E8-98FF-5038C673F03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ED71FD7-7CF9-4363-994A-CECDFB866BE5}"/>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A4B78189-9FE4-4D6A-B9ED-CD0EE091933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A31D843-5E27-49D4-BA9A-E6F13831F8BE}"/>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362051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CDB3AE-146F-4874-98A8-08046C87A10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FE2C18AA-9EA6-43E3-9227-4597A2FEDB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C221BD1-922D-4599-8D8F-BFE545458BD9}"/>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16225686-4722-4BB4-95FA-B1F14AAF771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D04F1B2-3A50-43AB-B2AB-4F8EB7A7BEA3}"/>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1868822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BC6CE0-CA48-4E5B-9ED7-B3DD6B301C6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9E19DFF-3589-444E-9FB6-C42B9982EEF8}"/>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BFB9DAD-6CD0-4FBF-A158-84C16AEBF5F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C321708-6008-4ADA-8682-2D9790B686F2}"/>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6" name="页脚占位符 5">
            <a:extLst>
              <a:ext uri="{FF2B5EF4-FFF2-40B4-BE49-F238E27FC236}">
                <a16:creationId xmlns:a16="http://schemas.microsoft.com/office/drawing/2014/main" id="{2A40BEF9-257B-4F07-A311-D816BE1C5D6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722FFE2-31B0-4CD8-9E48-16D72426E3BA}"/>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2598784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2528CE-AD42-4D47-B65C-A4D6A2095E7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4AA03E1-63F7-424B-B426-9C9DB6B112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DD771AC-9316-4D52-8633-AA941AC9C64F}"/>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D923BB2-6F4D-47E9-B443-9E46045C0E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815E036A-C0AC-40BF-B7D0-FE8C0F63C5F9}"/>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669F0D16-1408-48EF-A712-BB4732D7D73D}"/>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8" name="页脚占位符 7">
            <a:extLst>
              <a:ext uri="{FF2B5EF4-FFF2-40B4-BE49-F238E27FC236}">
                <a16:creationId xmlns:a16="http://schemas.microsoft.com/office/drawing/2014/main" id="{EDA3E4A6-C220-41C1-B835-0D4121A560F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CA7A49F6-14A7-4C7E-8165-5550D89333C8}"/>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1792760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0BFD7A-1053-4DE2-9752-F70A9C1AB2F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B89D470F-F060-40D1-892C-712C2306CB76}"/>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4" name="页脚占位符 3">
            <a:extLst>
              <a:ext uri="{FF2B5EF4-FFF2-40B4-BE49-F238E27FC236}">
                <a16:creationId xmlns:a16="http://schemas.microsoft.com/office/drawing/2014/main" id="{C02687AB-4796-4415-9111-48364AB9AAC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C45697D-56D2-4F41-9341-BEE7289E96FF}"/>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284982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41BEDB3-89FA-4787-9CA3-C6DA9D27A14C}"/>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3" name="页脚占位符 2">
            <a:extLst>
              <a:ext uri="{FF2B5EF4-FFF2-40B4-BE49-F238E27FC236}">
                <a16:creationId xmlns:a16="http://schemas.microsoft.com/office/drawing/2014/main" id="{7C0578EF-1464-4C11-9B70-71D23C722B3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876BC2E-E875-430F-891B-17C789CCE927}"/>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1445473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99348B-C7D9-4841-8281-3C7159F2B72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A8D2CD2-8C47-4109-9E78-5BAE8ACDBC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0B80BA20-6CA8-46A4-A976-46DAF05A5A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C474D7B-CBC7-41D6-8AF0-45411ED19346}"/>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6" name="页脚占位符 5">
            <a:extLst>
              <a:ext uri="{FF2B5EF4-FFF2-40B4-BE49-F238E27FC236}">
                <a16:creationId xmlns:a16="http://schemas.microsoft.com/office/drawing/2014/main" id="{8B2DB38C-9F06-4D4A-A1CA-0BC261BAF34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36AD853-5219-45CC-91D5-539673E62FF7}"/>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4143236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E492CA-C41C-4CC5-B1F4-4154CF8F66E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B70121A7-E393-434C-A748-00D8FC08C9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CB1EA2B-81E0-44A7-9DC1-02AFC37774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CB03A67-EFEA-4EE1-8E33-EE9CE5F27AC1}"/>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6" name="页脚占位符 5">
            <a:extLst>
              <a:ext uri="{FF2B5EF4-FFF2-40B4-BE49-F238E27FC236}">
                <a16:creationId xmlns:a16="http://schemas.microsoft.com/office/drawing/2014/main" id="{26074FD8-27E8-4285-88AD-DD45122ACB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91D8D82-5EEE-4450-ACDF-9EA0365B3BA8}"/>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1381113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3EEBDB-A35D-4879-8D76-51E7C4477D4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B8A19AE-F22E-4F59-A975-AAD23DBE3748}"/>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4FA17BA-B34F-4195-8F17-DDB0A8F14D18}"/>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5AF97577-D9C6-4DD9-BBEE-33DCBA2BD83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BF65FAA-572D-48C1-9F09-00C9A155B1C9}"/>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2186752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8E36C5F-DB67-48BA-A560-B2C3AB7AACC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E3452604-B672-45C3-A7E2-512DC8DB8252}"/>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3D8CF08-16CA-43B8-B772-FDE1A0F54341}"/>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8D7502EA-65AC-4401-B1EB-6144E934F06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E5DA748-A0D3-4062-889A-06F9B89B3995}"/>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1662801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8085EA-6019-42FE-989B-FD58FF62D55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7577E4F-5051-4A47-B691-C7787D0AA1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055FBA20-0763-4737-836A-3D732D58767D}"/>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CFB9E731-6561-4AE0-8876-8E81D2118D1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89D64A4-E936-4532-B7DB-C281D4415E77}"/>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3446513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3F68FE-465C-4F1A-A8F6-47AC6C986DA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4CA59E4-00D2-4D85-B35F-B198B323206B}"/>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41D392C-0A30-426D-B002-BE95D51D72EC}"/>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88905D5B-9F76-4AF7-A5B0-27233ABA5B1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B959823-8AC0-49D2-B6FA-DF69ADA6B417}"/>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4276210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10A4D2-73CD-4725-89C4-4221CF47DE5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C404C14-2EB4-4484-86EE-F11FEA9909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631D5986-F690-4AD4-BD5C-11E85EED0382}"/>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C2C49366-82F6-4924-BF13-60F985BD8D7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DFCF1A0-E0B4-4405-B3FF-EB94FD2EFAEC}"/>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812768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94A623-3F68-4BEE-B653-9E452092AA8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A66489C-0546-4694-9F96-0EE1F2DC72A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DB57E7C5-75AC-4FFE-8121-62DB3AB4576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CFAE4631-54C6-46CE-B6B5-51830082ADDC}"/>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6" name="页脚占位符 5">
            <a:extLst>
              <a:ext uri="{FF2B5EF4-FFF2-40B4-BE49-F238E27FC236}">
                <a16:creationId xmlns:a16="http://schemas.microsoft.com/office/drawing/2014/main" id="{65024C38-7A46-41D9-984C-36631A377D4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8D4697C-6BAA-4484-8281-5031A425521D}"/>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3192617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39DA3D-F1A6-47D5-9C45-76EC9418984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6A776C9-3628-4C46-B05D-075060828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DB62777-C906-4985-AF5F-6B3FDE0275C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534DEEE-AA73-4074-8C81-748ACF4BBD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C5A95E1-197E-4405-AB3F-AC0E4D516240}"/>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94B7CED8-EA76-4C08-A819-F3077C9C2C96}"/>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8" name="页脚占位符 7">
            <a:extLst>
              <a:ext uri="{FF2B5EF4-FFF2-40B4-BE49-F238E27FC236}">
                <a16:creationId xmlns:a16="http://schemas.microsoft.com/office/drawing/2014/main" id="{5591696D-601D-4255-9C0E-DB67E90A1E1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6BD866E-6B0C-4C93-965B-115582ADEE46}"/>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10222726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4E6718-ED1B-484C-94C3-8A95C75CA422}"/>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4449EC4-69EE-4F76-8E8B-22AC593C293A}"/>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4" name="页脚占位符 3">
            <a:extLst>
              <a:ext uri="{FF2B5EF4-FFF2-40B4-BE49-F238E27FC236}">
                <a16:creationId xmlns:a16="http://schemas.microsoft.com/office/drawing/2014/main" id="{1838E315-F87C-4CC5-8173-C80431E1290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6233D22-FF9E-4E17-AEEC-75FB73B9E54A}"/>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31581076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F363C53-AC1F-4158-AA36-2DA6D3976B54}"/>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3" name="页脚占位符 2">
            <a:extLst>
              <a:ext uri="{FF2B5EF4-FFF2-40B4-BE49-F238E27FC236}">
                <a16:creationId xmlns:a16="http://schemas.microsoft.com/office/drawing/2014/main" id="{231BD93A-F9C5-4849-A08E-0EC13279F0B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6F81852A-30D8-49CE-822C-13C3104F50ED}"/>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2222889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5838AD-46D1-44CB-8F32-C786113858C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4B2518F1-CE79-42D6-880B-8A77C962D2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C785755-D2AA-4EB5-86C5-6BCC359237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CEF9E96-6605-4429-A6CD-248436954FBD}"/>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6" name="页脚占位符 5">
            <a:extLst>
              <a:ext uri="{FF2B5EF4-FFF2-40B4-BE49-F238E27FC236}">
                <a16:creationId xmlns:a16="http://schemas.microsoft.com/office/drawing/2014/main" id="{68BFFBA5-404A-4AA7-BEC0-4CF8977EAD9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804B43C-5678-49FF-8C80-F608C8E7E0AA}"/>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8930025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6F30FC-FC35-47B5-8C2A-817354BD0DA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EB7B1B3-DF1A-4206-8CE8-9BAC5AEF49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a:extLst>
              <a:ext uri="{FF2B5EF4-FFF2-40B4-BE49-F238E27FC236}">
                <a16:creationId xmlns:a16="http://schemas.microsoft.com/office/drawing/2014/main" id="{46E896D9-FCF8-498E-9522-7CB2BB5E01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7FBAED8-2C59-4C26-BEFD-CFCED664C6A2}"/>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6" name="页脚占位符 5">
            <a:extLst>
              <a:ext uri="{FF2B5EF4-FFF2-40B4-BE49-F238E27FC236}">
                <a16:creationId xmlns:a16="http://schemas.microsoft.com/office/drawing/2014/main" id="{AE07DE8D-FC4E-4EBD-9F07-F11DB045749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0639EC9-C4EC-4420-8D33-8614353C7817}"/>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8022718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27E60A-19D2-4128-A223-403156E18E3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ADF7A97-DA93-475A-AE5A-91412821D5F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2575B81-58C8-4C36-B34F-64DA5B5006B8}"/>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97ADE050-CF25-48DB-8E79-69055B45BE8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2CE57E4-CDE1-4D01-88DC-895A59E52073}"/>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1671864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89A07C3-6CBE-42DB-8D7E-A6572D2D892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BD340AE9-DD2E-42A7-8A3D-09D13FB65210}"/>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C65CF04-11FA-4CB3-A129-F363F2C5DF23}"/>
              </a:ext>
            </a:extLst>
          </p:cNvPr>
          <p:cNvSpPr>
            <a:spLocks noGrp="1"/>
          </p:cNvSpPr>
          <p:nvPr>
            <p:ph type="dt" sz="half" idx="10"/>
          </p:nvPr>
        </p:nvSpPr>
        <p:spPr/>
        <p:txBody>
          <a:body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83E6D625-FB77-4575-90D3-3A867C5D0F5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69EE87A-A7C6-44B5-9718-75016D19AF7A}"/>
              </a:ext>
            </a:extLst>
          </p:cNvPr>
          <p:cNvSpPr>
            <a:spLocks noGrp="1"/>
          </p:cNvSpPr>
          <p:nvPr>
            <p:ph type="sldNum" sz="quarter" idx="12"/>
          </p:nvPr>
        </p:nvSpPr>
        <p:spPr/>
        <p:txBody>
          <a:body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2290407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96E41AE-B2C9-400D-A5BE-B4644DB7ED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F3EBB4F0-F119-410A-A142-38E06FC35D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2FE635C-A104-4751-9028-34425CAC4F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ADA59FD8-53AA-4BC9-8C5D-1D0BF7A260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2B535E6-75CB-46AB-92AE-C170960C90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282180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E8209CF-DCB6-4DE2-B11B-59590B1D19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139F800-5EE8-44BE-870D-ED1820EFC2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67B0535-74EC-438E-9F04-FD5CEC4C08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7EC828-56C0-4C12-9F23-E1239FCE8BFE}" type="datetimeFigureOut">
              <a:rPr lang="zh-CN" altLang="en-US" smtClean="0"/>
              <a:t>2019/7/12</a:t>
            </a:fld>
            <a:endParaRPr lang="zh-CN" altLang="en-US"/>
          </a:p>
        </p:txBody>
      </p:sp>
      <p:sp>
        <p:nvSpPr>
          <p:cNvPr id="5" name="页脚占位符 4">
            <a:extLst>
              <a:ext uri="{FF2B5EF4-FFF2-40B4-BE49-F238E27FC236}">
                <a16:creationId xmlns:a16="http://schemas.microsoft.com/office/drawing/2014/main" id="{CFF40D4E-CBF4-4495-AC5D-022C43044B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A640C3E1-DF81-4C3A-B33B-AF0E86CF66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71277B-04E9-4C3B-A0DF-881B52A375B8}" type="slidenum">
              <a:rPr lang="zh-CN" altLang="en-US" smtClean="0"/>
              <a:t>‹#›</a:t>
            </a:fld>
            <a:endParaRPr lang="zh-CN" altLang="en-US"/>
          </a:p>
        </p:txBody>
      </p:sp>
    </p:spTree>
    <p:extLst>
      <p:ext uri="{BB962C8B-B14F-4D97-AF65-F5344CB8AC3E}">
        <p14:creationId xmlns:p14="http://schemas.microsoft.com/office/powerpoint/2010/main" val="23970650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tags" Target="../tags/tag39.xml"/><Relationship Id="rId3" Type="http://schemas.openxmlformats.org/officeDocument/2006/relationships/tags" Target="../tags/tag3.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image" Target="../media/image1.png"/><Relationship Id="rId47" Type="http://schemas.openxmlformats.org/officeDocument/2006/relationships/image" Target="../media/image6.png"/><Relationship Id="rId50" Type="http://schemas.openxmlformats.org/officeDocument/2006/relationships/image" Target="../media/image8.png"/><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image" Target="../media/image5.png"/><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41" Type="http://schemas.openxmlformats.org/officeDocument/2006/relationships/slideLayout" Target="../slideLayouts/slideLayout18.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image" Target="../media/image4.png"/><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microsoft.com/office/2007/relationships/hdphoto" Target="../media/hdphoto1.wdp"/><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4" Type="http://schemas.openxmlformats.org/officeDocument/2006/relationships/image" Target="../media/image3.png"/><Relationship Id="rId52" Type="http://schemas.openxmlformats.org/officeDocument/2006/relationships/image" Target="../media/image10.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image" Target="../media/image2.png"/><Relationship Id="rId48" Type="http://schemas.openxmlformats.org/officeDocument/2006/relationships/image" Target="../media/image7.png"/><Relationship Id="rId8" Type="http://schemas.openxmlformats.org/officeDocument/2006/relationships/tags" Target="../tags/tag8.xml"/><Relationship Id="rId51"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11.gif"/></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43.xml"/></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6.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slideLayout" Target="../slideLayouts/slideLayout7.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tags" Target="../tags/tag56.xml"/><Relationship Id="rId2" Type="http://schemas.openxmlformats.org/officeDocument/2006/relationships/tags" Target="../tags/tag46.xml"/><Relationship Id="rId16" Type="http://schemas.openxmlformats.org/officeDocument/2006/relationships/hyperlink" Target="https://pubs.acs.org/doi/abs/10.1021/acsenergylett.8b01528" TargetMode="Externa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5" Type="http://schemas.openxmlformats.org/officeDocument/2006/relationships/image" Target="../media/image19.png"/><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8.xml"/><Relationship Id="rId1" Type="http://schemas.openxmlformats.org/officeDocument/2006/relationships/tags" Target="../tags/tag57.xml"/></Relationships>
</file>

<file path=ppt/slides/_rels/slide8.xml.rels><?xml version="1.0" encoding="UTF-8" standalone="yes"?>
<Relationships xmlns="http://schemas.openxmlformats.org/package/2006/relationships"><Relationship Id="rId8" Type="http://schemas.openxmlformats.org/officeDocument/2006/relationships/tags" Target="../tags/tag66.xml"/><Relationship Id="rId13" Type="http://schemas.openxmlformats.org/officeDocument/2006/relationships/hyperlink" Target="https://pubs.acs.org/doi/abs/10.1021/acsenergylett.8b01528" TargetMode="External"/><Relationship Id="rId3" Type="http://schemas.openxmlformats.org/officeDocument/2006/relationships/tags" Target="../tags/tag61.xml"/><Relationship Id="rId7" Type="http://schemas.openxmlformats.org/officeDocument/2006/relationships/tags" Target="../tags/tag65.xml"/><Relationship Id="rId12" Type="http://schemas.openxmlformats.org/officeDocument/2006/relationships/notesSlide" Target="../notesSlides/notesSlide3.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slideLayout" Target="../slideLayouts/slideLayout7.xml"/><Relationship Id="rId5" Type="http://schemas.openxmlformats.org/officeDocument/2006/relationships/tags" Target="../tags/tag63.xml"/><Relationship Id="rId10" Type="http://schemas.openxmlformats.org/officeDocument/2006/relationships/tags" Target="../tags/tag68.xml"/><Relationship Id="rId4" Type="http://schemas.openxmlformats.org/officeDocument/2006/relationships/tags" Target="../tags/tag62.xml"/><Relationship Id="rId9" Type="http://schemas.openxmlformats.org/officeDocument/2006/relationships/tags" Target="../tags/tag67.xml"/><Relationship Id="rId1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9.xml"/></Relationships>
</file>

<file path=ppt/slides/_rels/slide10.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21.jpg"/><Relationship Id="rId5" Type="http://schemas.openxmlformats.org/officeDocument/2006/relationships/notesSlide" Target="../notesSlides/notesSlide4.xml"/><Relationship Id="rId4"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2"/>
          <a:stretch>
            <a:fillRect/>
          </a:stretch>
        </a:blipFill>
        <a:effectLst/>
      </p:bgPr>
    </p:bg>
    <p:spTree>
      <p:nvGrpSpPr>
        <p:cNvPr id="1" name=""/>
        <p:cNvGrpSpPr/>
        <p:nvPr/>
      </p:nvGrpSpPr>
      <p:grpSpPr>
        <a:xfrm>
          <a:off x="0" y="0"/>
          <a:ext cx="0" cy="0"/>
          <a:chOff x="0" y="0"/>
          <a:chExt cx="0" cy="0"/>
        </a:xfrm>
      </p:grpSpPr>
      <p:pic>
        <p:nvPicPr>
          <p:cNvPr id="300" name="PA-图片 299">
            <a:extLst>
              <a:ext uri="{FF2B5EF4-FFF2-40B4-BE49-F238E27FC236}">
                <a16:creationId xmlns:a16="http://schemas.microsoft.com/office/drawing/2014/main" id="{D1BF35C4-B197-4DBC-AEB7-F8B3C56C1947}"/>
              </a:ext>
            </a:extLst>
          </p:cNvPr>
          <p:cNvPicPr>
            <a:picLocks noChangeAspect="1"/>
          </p:cNvPicPr>
          <p:nvPr>
            <p:custDataLst>
              <p:tags r:id="rId2"/>
            </p:custDataLst>
          </p:nvPr>
        </p:nvPicPr>
        <p:blipFill>
          <a:blip r:embed="rId43"/>
          <a:stretch>
            <a:fillRect/>
          </a:stretch>
        </p:blipFill>
        <p:spPr>
          <a:xfrm>
            <a:off x="48244" y="256445"/>
            <a:ext cx="12095512" cy="8059611"/>
          </a:xfrm>
          <a:prstGeom prst="rect">
            <a:avLst/>
          </a:prstGeom>
        </p:spPr>
      </p:pic>
      <p:grpSp>
        <p:nvGrpSpPr>
          <p:cNvPr id="315" name="PA-组合 314">
            <a:extLst>
              <a:ext uri="{FF2B5EF4-FFF2-40B4-BE49-F238E27FC236}">
                <a16:creationId xmlns:a16="http://schemas.microsoft.com/office/drawing/2014/main" id="{492760E4-783B-466C-88B9-C000BD9E5C40}"/>
              </a:ext>
            </a:extLst>
          </p:cNvPr>
          <p:cNvGrpSpPr/>
          <p:nvPr>
            <p:custDataLst>
              <p:tags r:id="rId3"/>
            </p:custDataLst>
          </p:nvPr>
        </p:nvGrpSpPr>
        <p:grpSpPr>
          <a:xfrm rot="14055828">
            <a:off x="18876124" y="-5325023"/>
            <a:ext cx="324668" cy="4573294"/>
            <a:chOff x="10323422" y="256444"/>
            <a:chExt cx="324668" cy="4573294"/>
          </a:xfrm>
        </p:grpSpPr>
        <p:pic>
          <p:nvPicPr>
            <p:cNvPr id="312" name="PA-图片 311">
              <a:extLst>
                <a:ext uri="{FF2B5EF4-FFF2-40B4-BE49-F238E27FC236}">
                  <a16:creationId xmlns:a16="http://schemas.microsoft.com/office/drawing/2014/main" id="{13BD549E-DAF7-4F48-90C5-BBBABFFEA5B7}"/>
                </a:ext>
              </a:extLst>
            </p:cNvPr>
            <p:cNvPicPr>
              <a:picLocks noChangeAspect="1"/>
            </p:cNvPicPr>
            <p:nvPr>
              <p:custDataLst>
                <p:tags r:id="rId38"/>
              </p:custDataLst>
            </p:nvPr>
          </p:nvPicPr>
          <p:blipFill>
            <a:blip r:embed="rId44"/>
            <a:stretch>
              <a:fillRect/>
            </a:stretch>
          </p:blipFill>
          <p:spPr>
            <a:xfrm>
              <a:off x="10432902" y="256444"/>
              <a:ext cx="105710" cy="4573294"/>
            </a:xfrm>
            <a:prstGeom prst="rect">
              <a:avLst/>
            </a:prstGeom>
          </p:spPr>
        </p:pic>
        <p:pic>
          <p:nvPicPr>
            <p:cNvPr id="313" name="PA-图片 312">
              <a:extLst>
                <a:ext uri="{FF2B5EF4-FFF2-40B4-BE49-F238E27FC236}">
                  <a16:creationId xmlns:a16="http://schemas.microsoft.com/office/drawing/2014/main" id="{96F0ECEF-EAA2-458E-8EB1-2B373CBEC039}"/>
                </a:ext>
              </a:extLst>
            </p:cNvPr>
            <p:cNvPicPr>
              <a:picLocks noChangeAspect="1"/>
            </p:cNvPicPr>
            <p:nvPr>
              <p:custDataLst>
                <p:tags r:id="rId39"/>
              </p:custDataLst>
            </p:nvPr>
          </p:nvPicPr>
          <p:blipFill>
            <a:blip r:embed="rId44"/>
            <a:stretch>
              <a:fillRect/>
            </a:stretch>
          </p:blipFill>
          <p:spPr>
            <a:xfrm>
              <a:off x="10386242" y="256445"/>
              <a:ext cx="199028" cy="4436257"/>
            </a:xfrm>
            <a:prstGeom prst="rect">
              <a:avLst/>
            </a:prstGeom>
          </p:spPr>
        </p:pic>
        <p:pic>
          <p:nvPicPr>
            <p:cNvPr id="314" name="PA-图片 313">
              <a:extLst>
                <a:ext uri="{FF2B5EF4-FFF2-40B4-BE49-F238E27FC236}">
                  <a16:creationId xmlns:a16="http://schemas.microsoft.com/office/drawing/2014/main" id="{B4DB56E2-5B03-4881-B357-DB494F27E34D}"/>
                </a:ext>
              </a:extLst>
            </p:cNvPr>
            <p:cNvPicPr>
              <a:picLocks noChangeAspect="1"/>
            </p:cNvPicPr>
            <p:nvPr>
              <p:custDataLst>
                <p:tags r:id="rId40"/>
              </p:custDataLst>
            </p:nvPr>
          </p:nvPicPr>
          <p:blipFill>
            <a:blip r:embed="rId44"/>
            <a:stretch>
              <a:fillRect/>
            </a:stretch>
          </p:blipFill>
          <p:spPr>
            <a:xfrm>
              <a:off x="10323422" y="256445"/>
              <a:ext cx="324668" cy="3041797"/>
            </a:xfrm>
            <a:prstGeom prst="rect">
              <a:avLst/>
            </a:prstGeom>
          </p:spPr>
        </p:pic>
      </p:grpSp>
      <p:pic>
        <p:nvPicPr>
          <p:cNvPr id="323" name="PA-图片 322">
            <a:extLst>
              <a:ext uri="{FF2B5EF4-FFF2-40B4-BE49-F238E27FC236}">
                <a16:creationId xmlns:a16="http://schemas.microsoft.com/office/drawing/2014/main" id="{E90DC841-26ED-4C16-A8C3-9FE158DC9991}"/>
              </a:ext>
            </a:extLst>
          </p:cNvPr>
          <p:cNvPicPr>
            <a:picLocks noChangeAspect="1"/>
          </p:cNvPicPr>
          <p:nvPr>
            <p:custDataLst>
              <p:tags r:id="rId4"/>
            </p:custDataLst>
          </p:nvPr>
        </p:nvPicPr>
        <p:blipFill>
          <a:blip r:embed="rId45"/>
          <a:stretch>
            <a:fillRect/>
          </a:stretch>
        </p:blipFill>
        <p:spPr>
          <a:xfrm>
            <a:off x="15086961" y="-3339636"/>
            <a:ext cx="1748934" cy="1299208"/>
          </a:xfrm>
          <a:prstGeom prst="rect">
            <a:avLst/>
          </a:prstGeom>
        </p:spPr>
      </p:pic>
      <p:pic>
        <p:nvPicPr>
          <p:cNvPr id="324" name="PA-图片 323">
            <a:extLst>
              <a:ext uri="{FF2B5EF4-FFF2-40B4-BE49-F238E27FC236}">
                <a16:creationId xmlns:a16="http://schemas.microsoft.com/office/drawing/2014/main" id="{0E2CA5E2-3627-47CC-9EE5-6EE10140B185}"/>
              </a:ext>
            </a:extLst>
          </p:cNvPr>
          <p:cNvPicPr>
            <a:picLocks noChangeAspect="1"/>
          </p:cNvPicPr>
          <p:nvPr>
            <p:custDataLst>
              <p:tags r:id="rId5"/>
            </p:custDataLst>
          </p:nvPr>
        </p:nvPicPr>
        <p:blipFill>
          <a:blip r:embed="rId45"/>
          <a:stretch>
            <a:fillRect/>
          </a:stretch>
        </p:blipFill>
        <p:spPr>
          <a:xfrm>
            <a:off x="8034685" y="-4825492"/>
            <a:ext cx="2935774" cy="2180860"/>
          </a:xfrm>
          <a:prstGeom prst="rect">
            <a:avLst/>
          </a:prstGeom>
        </p:spPr>
      </p:pic>
      <p:pic>
        <p:nvPicPr>
          <p:cNvPr id="325" name="PA-图片 324">
            <a:extLst>
              <a:ext uri="{FF2B5EF4-FFF2-40B4-BE49-F238E27FC236}">
                <a16:creationId xmlns:a16="http://schemas.microsoft.com/office/drawing/2014/main" id="{517327FE-C063-4D8D-97A3-CCEF56C69F5C}"/>
              </a:ext>
            </a:extLst>
          </p:cNvPr>
          <p:cNvPicPr>
            <a:picLocks noChangeAspect="1"/>
          </p:cNvPicPr>
          <p:nvPr>
            <p:custDataLst>
              <p:tags r:id="rId6"/>
            </p:custDataLst>
          </p:nvPr>
        </p:nvPicPr>
        <p:blipFill>
          <a:blip r:embed="rId45"/>
          <a:stretch>
            <a:fillRect/>
          </a:stretch>
        </p:blipFill>
        <p:spPr>
          <a:xfrm>
            <a:off x="12171256" y="-4178984"/>
            <a:ext cx="1077946" cy="800760"/>
          </a:xfrm>
          <a:prstGeom prst="rect">
            <a:avLst/>
          </a:prstGeom>
        </p:spPr>
      </p:pic>
      <p:grpSp>
        <p:nvGrpSpPr>
          <p:cNvPr id="326" name="PA-组合 325">
            <a:extLst>
              <a:ext uri="{FF2B5EF4-FFF2-40B4-BE49-F238E27FC236}">
                <a16:creationId xmlns:a16="http://schemas.microsoft.com/office/drawing/2014/main" id="{C41FCB82-C5FA-4EA6-A5DF-7073A57382AC}"/>
              </a:ext>
            </a:extLst>
          </p:cNvPr>
          <p:cNvGrpSpPr/>
          <p:nvPr>
            <p:custDataLst>
              <p:tags r:id="rId7"/>
            </p:custDataLst>
          </p:nvPr>
        </p:nvGrpSpPr>
        <p:grpSpPr>
          <a:xfrm rot="14055828">
            <a:off x="9571742" y="-4029011"/>
            <a:ext cx="126690" cy="4573294"/>
            <a:chOff x="10323422" y="256444"/>
            <a:chExt cx="324668" cy="4573294"/>
          </a:xfrm>
        </p:grpSpPr>
        <p:pic>
          <p:nvPicPr>
            <p:cNvPr id="327" name="PA-图片 326">
              <a:extLst>
                <a:ext uri="{FF2B5EF4-FFF2-40B4-BE49-F238E27FC236}">
                  <a16:creationId xmlns:a16="http://schemas.microsoft.com/office/drawing/2014/main" id="{5538D283-3A19-4B9A-97B3-C0805A747C52}"/>
                </a:ext>
              </a:extLst>
            </p:cNvPr>
            <p:cNvPicPr>
              <a:picLocks noChangeAspect="1"/>
            </p:cNvPicPr>
            <p:nvPr>
              <p:custDataLst>
                <p:tags r:id="rId35"/>
              </p:custDataLst>
            </p:nvPr>
          </p:nvPicPr>
          <p:blipFill>
            <a:blip r:embed="rId44"/>
            <a:stretch>
              <a:fillRect/>
            </a:stretch>
          </p:blipFill>
          <p:spPr>
            <a:xfrm>
              <a:off x="10432902" y="256444"/>
              <a:ext cx="105710" cy="4573294"/>
            </a:xfrm>
            <a:prstGeom prst="rect">
              <a:avLst/>
            </a:prstGeom>
          </p:spPr>
        </p:pic>
        <p:pic>
          <p:nvPicPr>
            <p:cNvPr id="328" name="PA-图片 327">
              <a:extLst>
                <a:ext uri="{FF2B5EF4-FFF2-40B4-BE49-F238E27FC236}">
                  <a16:creationId xmlns:a16="http://schemas.microsoft.com/office/drawing/2014/main" id="{1806AC38-72D3-461F-B133-BE52D52DDBB0}"/>
                </a:ext>
              </a:extLst>
            </p:cNvPr>
            <p:cNvPicPr>
              <a:picLocks noChangeAspect="1"/>
            </p:cNvPicPr>
            <p:nvPr>
              <p:custDataLst>
                <p:tags r:id="rId36"/>
              </p:custDataLst>
            </p:nvPr>
          </p:nvPicPr>
          <p:blipFill>
            <a:blip r:embed="rId44"/>
            <a:stretch>
              <a:fillRect/>
            </a:stretch>
          </p:blipFill>
          <p:spPr>
            <a:xfrm>
              <a:off x="10386242" y="256445"/>
              <a:ext cx="199028" cy="4436257"/>
            </a:xfrm>
            <a:prstGeom prst="rect">
              <a:avLst/>
            </a:prstGeom>
          </p:spPr>
        </p:pic>
        <p:pic>
          <p:nvPicPr>
            <p:cNvPr id="329" name="PA-图片 328">
              <a:extLst>
                <a:ext uri="{FF2B5EF4-FFF2-40B4-BE49-F238E27FC236}">
                  <a16:creationId xmlns:a16="http://schemas.microsoft.com/office/drawing/2014/main" id="{1B531F9B-D4BC-44F6-8208-ADA7BBFF41E1}"/>
                </a:ext>
              </a:extLst>
            </p:cNvPr>
            <p:cNvPicPr>
              <a:picLocks noChangeAspect="1"/>
            </p:cNvPicPr>
            <p:nvPr>
              <p:custDataLst>
                <p:tags r:id="rId37"/>
              </p:custDataLst>
            </p:nvPr>
          </p:nvPicPr>
          <p:blipFill>
            <a:blip r:embed="rId44"/>
            <a:stretch>
              <a:fillRect/>
            </a:stretch>
          </p:blipFill>
          <p:spPr>
            <a:xfrm>
              <a:off x="10323422" y="256445"/>
              <a:ext cx="324668" cy="3041797"/>
            </a:xfrm>
            <a:prstGeom prst="rect">
              <a:avLst/>
            </a:prstGeom>
          </p:spPr>
        </p:pic>
      </p:grpSp>
      <p:grpSp>
        <p:nvGrpSpPr>
          <p:cNvPr id="336" name="PA-组合 335">
            <a:extLst>
              <a:ext uri="{FF2B5EF4-FFF2-40B4-BE49-F238E27FC236}">
                <a16:creationId xmlns:a16="http://schemas.microsoft.com/office/drawing/2014/main" id="{090DCC84-9D75-4B5F-BBDB-98D3AC853447}"/>
              </a:ext>
            </a:extLst>
          </p:cNvPr>
          <p:cNvGrpSpPr/>
          <p:nvPr>
            <p:custDataLst>
              <p:tags r:id="rId8"/>
            </p:custDataLst>
          </p:nvPr>
        </p:nvGrpSpPr>
        <p:grpSpPr>
          <a:xfrm>
            <a:off x="-6781800" y="4380485"/>
            <a:ext cx="25755600" cy="25755600"/>
            <a:chOff x="-6781800" y="4406900"/>
            <a:chExt cx="25755600" cy="25755600"/>
          </a:xfrm>
        </p:grpSpPr>
        <p:sp>
          <p:nvSpPr>
            <p:cNvPr id="3" name="PA-椭圆 2">
              <a:extLst>
                <a:ext uri="{FF2B5EF4-FFF2-40B4-BE49-F238E27FC236}">
                  <a16:creationId xmlns:a16="http://schemas.microsoft.com/office/drawing/2014/main" id="{41D00A10-38B3-42B2-B44D-83AFADE550F2}"/>
                </a:ext>
              </a:extLst>
            </p:cNvPr>
            <p:cNvSpPr/>
            <p:nvPr>
              <p:custDataLst>
                <p:tags r:id="rId33"/>
              </p:custDataLst>
            </p:nvPr>
          </p:nvSpPr>
          <p:spPr>
            <a:xfrm>
              <a:off x="-6781800" y="4406900"/>
              <a:ext cx="25755600" cy="25755600"/>
            </a:xfrm>
            <a:prstGeom prst="ellipse">
              <a:avLst/>
            </a:prstGeom>
            <a:gradFill flip="none" rotWithShape="1">
              <a:gsLst>
                <a:gs pos="100000">
                  <a:srgbClr val="01182F"/>
                </a:gs>
                <a:gs pos="0">
                  <a:srgbClr val="002C54"/>
                </a:gs>
              </a:gsLst>
              <a:path path="circle">
                <a:fillToRect l="50000" t="50000" r="50000" b="50000"/>
              </a:path>
              <a:tileRect/>
            </a:gradFill>
            <a:ln w="12700">
              <a:noFill/>
            </a:ln>
            <a:effectLst>
              <a:outerShdw blurRad="685800" dist="38100" dir="16200000" rotWithShape="0">
                <a:srgbClr val="057BF5"/>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椭圆 5">
              <a:extLst>
                <a:ext uri="{FF2B5EF4-FFF2-40B4-BE49-F238E27FC236}">
                  <a16:creationId xmlns:a16="http://schemas.microsoft.com/office/drawing/2014/main" id="{651DEEE0-DC0C-4792-96D5-79FD70410603}"/>
                </a:ext>
              </a:extLst>
            </p:cNvPr>
            <p:cNvSpPr/>
            <p:nvPr>
              <p:custDataLst>
                <p:tags r:id="rId34"/>
              </p:custDataLst>
            </p:nvPr>
          </p:nvSpPr>
          <p:spPr>
            <a:xfrm>
              <a:off x="-6781800" y="4406900"/>
              <a:ext cx="25755600" cy="25755600"/>
            </a:xfrm>
            <a:prstGeom prst="ellipse">
              <a:avLst/>
            </a:prstGeom>
            <a:gradFill flip="none" rotWithShape="1">
              <a:gsLst>
                <a:gs pos="100000">
                  <a:srgbClr val="01182F"/>
                </a:gs>
                <a:gs pos="0">
                  <a:srgbClr val="002C54"/>
                </a:gs>
              </a:gsLst>
              <a:path path="circle">
                <a:fillToRect l="50000" t="50000" r="50000" b="50000"/>
              </a:path>
              <a:tileRect/>
            </a:gradFill>
            <a:ln w="12700">
              <a:noFill/>
            </a:ln>
            <a:effectLst>
              <a:innerShdw blurRad="1079500">
                <a:srgbClr val="0381D2"/>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4" name="PA-图片 33">
            <a:extLst>
              <a:ext uri="{FF2B5EF4-FFF2-40B4-BE49-F238E27FC236}">
                <a16:creationId xmlns:a16="http://schemas.microsoft.com/office/drawing/2014/main" id="{9D5E44F2-938D-4A5A-9C26-113FEA4EACE5}"/>
              </a:ext>
            </a:extLst>
          </p:cNvPr>
          <p:cNvPicPr>
            <a:picLocks/>
          </p:cNvPicPr>
          <p:nvPr>
            <p:custDataLst>
              <p:tags r:id="rId9"/>
            </p:custDataLst>
          </p:nvPr>
        </p:nvPicPr>
        <p:blipFill>
          <a:blip r:embed="rId46">
            <a:extLst>
              <a:ext uri="{28A0092B-C50C-407E-A947-70E740481C1C}">
                <a14:useLocalDpi xmlns:a14="http://schemas.microsoft.com/office/drawing/2010/main" val="0"/>
              </a:ext>
            </a:extLst>
          </a:blip>
          <a:stretch>
            <a:fillRect/>
          </a:stretch>
        </p:blipFill>
        <p:spPr>
          <a:xfrm>
            <a:off x="-1848465" y="3717844"/>
            <a:ext cx="15888930" cy="3949700"/>
          </a:xfrm>
          <a:prstGeom prst="rect">
            <a:avLst/>
          </a:prstGeom>
        </p:spPr>
      </p:pic>
      <p:sp>
        <p:nvSpPr>
          <p:cNvPr id="302" name="PA-矩形 1">
            <a:extLst>
              <a:ext uri="{FF2B5EF4-FFF2-40B4-BE49-F238E27FC236}">
                <a16:creationId xmlns:a16="http://schemas.microsoft.com/office/drawing/2014/main" id="{D167C0B5-EB10-4CA9-8BDF-CEF981801F00}"/>
              </a:ext>
            </a:extLst>
          </p:cNvPr>
          <p:cNvSpPr/>
          <p:nvPr>
            <p:custDataLst>
              <p:tags r:id="rId10"/>
            </p:custDataLst>
          </p:nvPr>
        </p:nvSpPr>
        <p:spPr>
          <a:xfrm>
            <a:off x="2110250" y="2318382"/>
            <a:ext cx="7510201" cy="2062103"/>
          </a:xfrm>
          <a:prstGeom prst="rect">
            <a:avLst/>
          </a:prstGeom>
        </p:spPr>
        <p:txBody>
          <a:bodyPr wrap="square">
            <a:spAutoFit/>
          </a:bodyPr>
          <a:lstStyle/>
          <a:p>
            <a:pPr algn="just"/>
            <a:r>
              <a:rPr lang="en-US" altLang="zh-CN" sz="3200" dirty="0">
                <a:solidFill>
                  <a:schemeClr val="bg1"/>
                </a:solidFill>
                <a:effectLst>
                  <a:outerShdw blurRad="381000" algn="ctr" rotWithShape="0">
                    <a:prstClr val="black">
                      <a:alpha val="90000"/>
                    </a:prstClr>
                  </a:outerShdw>
                </a:effectLst>
                <a:latin typeface="Arial" panose="020B0604020202020204" pitchFamily="34" charset="0"/>
                <a:ea typeface="庞门正道标题体" panose="02010600030101010101" pitchFamily="2" charset="-122"/>
                <a:cs typeface="Arial" panose="020B0604020202020204" pitchFamily="34" charset="0"/>
              </a:rPr>
              <a:t>Low Cost and Highly Feasible Improvement for Commercial Silicon Solar Cell </a:t>
            </a:r>
          </a:p>
          <a:p>
            <a:pPr algn="just"/>
            <a:endParaRPr lang="zh-CN" altLang="en-US" sz="3200" dirty="0">
              <a:solidFill>
                <a:schemeClr val="bg1"/>
              </a:solidFill>
              <a:effectLst>
                <a:outerShdw blurRad="381000" algn="ctr" rotWithShape="0">
                  <a:prstClr val="black">
                    <a:alpha val="90000"/>
                  </a:prstClr>
                </a:outerShdw>
              </a:effectLst>
              <a:latin typeface="Arial" panose="020B0604020202020204" pitchFamily="34" charset="0"/>
              <a:ea typeface="庞门正道标题体" panose="02010600030101010101" pitchFamily="2" charset="-122"/>
              <a:cs typeface="Arial" panose="020B0604020202020204" pitchFamily="34" charset="0"/>
            </a:endParaRPr>
          </a:p>
        </p:txBody>
      </p:sp>
      <p:sp>
        <p:nvSpPr>
          <p:cNvPr id="303" name="PA-矩形 2">
            <a:extLst>
              <a:ext uri="{FF2B5EF4-FFF2-40B4-BE49-F238E27FC236}">
                <a16:creationId xmlns:a16="http://schemas.microsoft.com/office/drawing/2014/main" id="{928CAB1A-DC2E-448E-A032-ECAA9ED70C3C}"/>
              </a:ext>
            </a:extLst>
          </p:cNvPr>
          <p:cNvSpPr/>
          <p:nvPr>
            <p:custDataLst>
              <p:tags r:id="rId11"/>
            </p:custDataLst>
          </p:nvPr>
        </p:nvSpPr>
        <p:spPr>
          <a:xfrm>
            <a:off x="4907280" y="5727514"/>
            <a:ext cx="2377440" cy="338554"/>
          </a:xfrm>
          <a:prstGeom prst="rect">
            <a:avLst/>
          </a:prstGeom>
        </p:spPr>
        <p:txBody>
          <a:bodyPr wrap="square">
            <a:spAutoFit/>
          </a:bodyPr>
          <a:lstStyle/>
          <a:p>
            <a:pPr algn="dist"/>
            <a:endParaRPr lang="zh-CN" altLang="en-US" sz="1600" dirty="0">
              <a:solidFill>
                <a:schemeClr val="bg1"/>
              </a:solidFill>
              <a:latin typeface="思源黑體 TW ExtraLight" panose="020B0200000000000000" pitchFamily="34" charset="-122"/>
              <a:ea typeface="思源黑體 TW ExtraLight" panose="020B0200000000000000" pitchFamily="34" charset="-122"/>
            </a:endParaRPr>
          </a:p>
        </p:txBody>
      </p:sp>
      <p:sp>
        <p:nvSpPr>
          <p:cNvPr id="304" name="PA-矩形 4">
            <a:extLst>
              <a:ext uri="{FF2B5EF4-FFF2-40B4-BE49-F238E27FC236}">
                <a16:creationId xmlns:a16="http://schemas.microsoft.com/office/drawing/2014/main" id="{8CF4CA08-3D47-4AF3-A0A0-8DCC443DC7ED}"/>
              </a:ext>
            </a:extLst>
          </p:cNvPr>
          <p:cNvSpPr/>
          <p:nvPr>
            <p:custDataLst>
              <p:tags r:id="rId12"/>
            </p:custDataLst>
          </p:nvPr>
        </p:nvSpPr>
        <p:spPr>
          <a:xfrm>
            <a:off x="5045873" y="1820410"/>
            <a:ext cx="184731" cy="830997"/>
          </a:xfrm>
          <a:prstGeom prst="rect">
            <a:avLst/>
          </a:prstGeom>
        </p:spPr>
        <p:txBody>
          <a:bodyPr wrap="none">
            <a:spAutoFit/>
          </a:bodyPr>
          <a:lstStyle/>
          <a:p>
            <a:endParaRPr lang="zh-CN" altLang="en-US" sz="4800" dirty="0">
              <a:solidFill>
                <a:schemeClr val="bg1"/>
              </a:solidFill>
              <a:latin typeface="Arial Black" panose="020B0A04020102020204" pitchFamily="34" charset="0"/>
              <a:ea typeface="庞门正道标题体" panose="02010600030101010101" pitchFamily="2" charset="-122"/>
            </a:endParaRPr>
          </a:p>
        </p:txBody>
      </p:sp>
      <p:pic>
        <p:nvPicPr>
          <p:cNvPr id="301" name="PA-图片 300">
            <a:extLst>
              <a:ext uri="{FF2B5EF4-FFF2-40B4-BE49-F238E27FC236}">
                <a16:creationId xmlns:a16="http://schemas.microsoft.com/office/drawing/2014/main" id="{5671128C-BF65-4E3A-967B-E3A48E30F9EC}"/>
              </a:ext>
            </a:extLst>
          </p:cNvPr>
          <p:cNvPicPr>
            <a:picLocks noChangeAspect="1"/>
          </p:cNvPicPr>
          <p:nvPr>
            <p:custDataLst>
              <p:tags r:id="rId13"/>
            </p:custDataLst>
          </p:nvPr>
        </p:nvPicPr>
        <p:blipFill>
          <a:blip r:embed="rId47"/>
          <a:stretch>
            <a:fillRect/>
          </a:stretch>
        </p:blipFill>
        <p:spPr>
          <a:xfrm>
            <a:off x="-2675611" y="3259664"/>
            <a:ext cx="11446456" cy="258488"/>
          </a:xfrm>
          <a:prstGeom prst="rect">
            <a:avLst/>
          </a:prstGeom>
        </p:spPr>
      </p:pic>
      <p:pic>
        <p:nvPicPr>
          <p:cNvPr id="305" name="PA-图片 304">
            <a:extLst>
              <a:ext uri="{FF2B5EF4-FFF2-40B4-BE49-F238E27FC236}">
                <a16:creationId xmlns:a16="http://schemas.microsoft.com/office/drawing/2014/main" id="{248EE8A8-9535-4A47-9DFE-6A704B8A072A}"/>
              </a:ext>
            </a:extLst>
          </p:cNvPr>
          <p:cNvPicPr>
            <a:picLocks noChangeAspect="1"/>
          </p:cNvPicPr>
          <p:nvPr>
            <p:custDataLst>
              <p:tags r:id="rId14"/>
            </p:custDataLst>
          </p:nvPr>
        </p:nvPicPr>
        <p:blipFill>
          <a:blip r:embed="rId47"/>
          <a:stretch>
            <a:fillRect/>
          </a:stretch>
        </p:blipFill>
        <p:spPr>
          <a:xfrm>
            <a:off x="4321392" y="2320702"/>
            <a:ext cx="4707611" cy="106309"/>
          </a:xfrm>
          <a:prstGeom prst="rect">
            <a:avLst/>
          </a:prstGeom>
        </p:spPr>
      </p:pic>
      <p:sp>
        <p:nvSpPr>
          <p:cNvPr id="364" name="PA-矩形 27">
            <a:extLst>
              <a:ext uri="{FF2B5EF4-FFF2-40B4-BE49-F238E27FC236}">
                <a16:creationId xmlns:a16="http://schemas.microsoft.com/office/drawing/2014/main" id="{01945D68-8514-4535-8172-08183D94D4BD}"/>
              </a:ext>
            </a:extLst>
          </p:cNvPr>
          <p:cNvSpPr>
            <a:spLocks noChangeAspect="1"/>
          </p:cNvSpPr>
          <p:nvPr>
            <p:custDataLst>
              <p:tags r:id="rId15"/>
            </p:custDataLst>
          </p:nvPr>
        </p:nvSpPr>
        <p:spPr>
          <a:xfrm>
            <a:off x="6511588" y="2650048"/>
            <a:ext cx="1240842" cy="1056870"/>
          </a:xfrm>
          <a:prstGeom prst="rect">
            <a:avLst/>
          </a:prstGeom>
          <a:blipFill dpi="0" rotWithShape="1">
            <a:blip r:embed="rId48">
              <a:alphaModFix amt="83529"/>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5" name="PA-矩形 41">
            <a:extLst>
              <a:ext uri="{FF2B5EF4-FFF2-40B4-BE49-F238E27FC236}">
                <a16:creationId xmlns:a16="http://schemas.microsoft.com/office/drawing/2014/main" id="{5EEB4984-E183-4E45-A1EC-F6FD252C7FF8}"/>
              </a:ext>
            </a:extLst>
          </p:cNvPr>
          <p:cNvSpPr>
            <a:spLocks noChangeAspect="1"/>
          </p:cNvSpPr>
          <p:nvPr>
            <p:custDataLst>
              <p:tags r:id="rId16"/>
            </p:custDataLst>
          </p:nvPr>
        </p:nvSpPr>
        <p:spPr>
          <a:xfrm>
            <a:off x="6642618" y="3727716"/>
            <a:ext cx="425692" cy="362576"/>
          </a:xfrm>
          <a:prstGeom prst="rect">
            <a:avLst/>
          </a:prstGeom>
          <a:blipFill dpi="0" rotWithShape="1">
            <a:blip r:embed="rId48">
              <a:alphaModFix amt="30000"/>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6" name="PA-矩形 34">
            <a:extLst>
              <a:ext uri="{FF2B5EF4-FFF2-40B4-BE49-F238E27FC236}">
                <a16:creationId xmlns:a16="http://schemas.microsoft.com/office/drawing/2014/main" id="{4F5AB981-293C-4836-9740-ACE35FA211F6}"/>
              </a:ext>
            </a:extLst>
          </p:cNvPr>
          <p:cNvSpPr>
            <a:spLocks noChangeAspect="1"/>
          </p:cNvSpPr>
          <p:nvPr>
            <p:custDataLst>
              <p:tags r:id="rId17"/>
            </p:custDataLst>
          </p:nvPr>
        </p:nvSpPr>
        <p:spPr>
          <a:xfrm>
            <a:off x="4457755" y="3456903"/>
            <a:ext cx="760447" cy="647700"/>
          </a:xfrm>
          <a:prstGeom prst="rect">
            <a:avLst/>
          </a:prstGeom>
          <a:blipFill dpi="0" rotWithShape="1">
            <a:blip r:embed="rId48">
              <a:alphaModFix amt="58824"/>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PA-矩形 39">
            <a:extLst>
              <a:ext uri="{FF2B5EF4-FFF2-40B4-BE49-F238E27FC236}">
                <a16:creationId xmlns:a16="http://schemas.microsoft.com/office/drawing/2014/main" id="{4B853204-0E73-4ABB-B6F4-98CE926AD73F}"/>
              </a:ext>
            </a:extLst>
          </p:cNvPr>
          <p:cNvSpPr>
            <a:spLocks noChangeAspect="1"/>
          </p:cNvSpPr>
          <p:nvPr>
            <p:custDataLst>
              <p:tags r:id="rId18"/>
            </p:custDataLst>
          </p:nvPr>
        </p:nvSpPr>
        <p:spPr>
          <a:xfrm>
            <a:off x="5311221" y="3390900"/>
            <a:ext cx="879734" cy="749300"/>
          </a:xfrm>
          <a:prstGeom prst="rect">
            <a:avLst/>
          </a:prstGeom>
          <a:blipFill dpi="0" rotWithShape="1">
            <a:blip r:embed="rId48">
              <a:alphaModFix amt="38235"/>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PA-矩形 40">
            <a:extLst>
              <a:ext uri="{FF2B5EF4-FFF2-40B4-BE49-F238E27FC236}">
                <a16:creationId xmlns:a16="http://schemas.microsoft.com/office/drawing/2014/main" id="{FC222B1A-802B-4528-9D62-27BCD084B3C8}"/>
              </a:ext>
            </a:extLst>
          </p:cNvPr>
          <p:cNvSpPr>
            <a:spLocks noChangeAspect="1"/>
          </p:cNvSpPr>
          <p:nvPr>
            <p:custDataLst>
              <p:tags r:id="rId19"/>
            </p:custDataLst>
          </p:nvPr>
        </p:nvSpPr>
        <p:spPr>
          <a:xfrm>
            <a:off x="4002551" y="1759673"/>
            <a:ext cx="2340987" cy="1993900"/>
          </a:xfrm>
          <a:prstGeom prst="rect">
            <a:avLst/>
          </a:prstGeom>
          <a:blipFill dpi="0" rotWithShape="1">
            <a:blip r:embed="rId50">
              <a:alphaModFix amt="34118"/>
              <a:extLst>
                <a:ext uri="{BEBA8EAE-BF5A-486C-A8C5-ECC9F3942E4B}">
                  <a14:imgProps xmlns:a14="http://schemas.microsoft.com/office/drawing/2010/main">
                    <a14:imgLayer r:embed="rId49">
                      <a14:imgEffect>
                        <a14:artisticBlur radius="0"/>
                      </a14:imgEffect>
                    </a14:imgLayer>
                  </a14:imgProps>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9" name="PA-矩形 23">
            <a:extLst>
              <a:ext uri="{FF2B5EF4-FFF2-40B4-BE49-F238E27FC236}">
                <a16:creationId xmlns:a16="http://schemas.microsoft.com/office/drawing/2014/main" id="{3A03512F-6F62-4C43-850C-B037CD906FC7}"/>
              </a:ext>
            </a:extLst>
          </p:cNvPr>
          <p:cNvSpPr>
            <a:spLocks noChangeAspect="1"/>
          </p:cNvSpPr>
          <p:nvPr>
            <p:custDataLst>
              <p:tags r:id="rId20"/>
            </p:custDataLst>
          </p:nvPr>
        </p:nvSpPr>
        <p:spPr>
          <a:xfrm>
            <a:off x="7590862" y="2361497"/>
            <a:ext cx="1032528" cy="879440"/>
          </a:xfrm>
          <a:prstGeom prst="rect">
            <a:avLst/>
          </a:prstGeom>
          <a:blipFill dpi="0" rotWithShape="1">
            <a:blip r:embed="rId51">
              <a:alphaModFix/>
              <a:extLst>
                <a:ext uri="{BEBA8EAE-BF5A-486C-A8C5-ECC9F3942E4B}">
                  <a14:imgProps xmlns:a14="http://schemas.microsoft.com/office/drawing/2010/main">
                    <a14:imgLayer r:embed="rId49">
                      <a14:imgEffect>
                        <a14:artisticBlur radius="22"/>
                      </a14:imgEffect>
                    </a14:imgLayer>
                  </a14:imgProps>
                </a:ext>
              </a:extLst>
            </a:blip>
            <a:srcRect/>
            <a:stretch>
              <a:fillRect/>
            </a:stretch>
          </a:blipFill>
          <a:ln w="12700" cap="flat" cmpd="sng" algn="ctr">
            <a:noFill/>
            <a:prstDash val="solid"/>
            <a:miter lim="800000"/>
          </a:ln>
          <a:effectLst>
            <a:softEdge rad="38100"/>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0" name="PA-矩形 24">
            <a:extLst>
              <a:ext uri="{FF2B5EF4-FFF2-40B4-BE49-F238E27FC236}">
                <a16:creationId xmlns:a16="http://schemas.microsoft.com/office/drawing/2014/main" id="{256485A1-8F7D-4A31-B139-09423EAECDDE}"/>
              </a:ext>
            </a:extLst>
          </p:cNvPr>
          <p:cNvSpPr>
            <a:spLocks noChangeAspect="1"/>
          </p:cNvSpPr>
          <p:nvPr>
            <p:custDataLst>
              <p:tags r:id="rId21"/>
            </p:custDataLst>
          </p:nvPr>
        </p:nvSpPr>
        <p:spPr>
          <a:xfrm>
            <a:off x="5306970" y="1999116"/>
            <a:ext cx="1331416" cy="1134014"/>
          </a:xfrm>
          <a:prstGeom prst="rect">
            <a:avLst/>
          </a:prstGeom>
          <a:blipFill dpi="0" rotWithShape="1">
            <a:blip r:embed="rId48">
              <a:alphaModFix amt="95882"/>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1" name="PA-矩形 25">
            <a:extLst>
              <a:ext uri="{FF2B5EF4-FFF2-40B4-BE49-F238E27FC236}">
                <a16:creationId xmlns:a16="http://schemas.microsoft.com/office/drawing/2014/main" id="{71B211F6-C9A9-4574-9242-7DC5D64BF7D5}"/>
              </a:ext>
            </a:extLst>
          </p:cNvPr>
          <p:cNvSpPr>
            <a:spLocks noChangeAspect="1"/>
          </p:cNvSpPr>
          <p:nvPr>
            <p:custDataLst>
              <p:tags r:id="rId22"/>
            </p:custDataLst>
          </p:nvPr>
        </p:nvSpPr>
        <p:spPr>
          <a:xfrm>
            <a:off x="7136530" y="2463528"/>
            <a:ext cx="434748" cy="370290"/>
          </a:xfrm>
          <a:prstGeom prst="rect">
            <a:avLst/>
          </a:prstGeom>
          <a:blipFill dpi="0" rotWithShape="1">
            <a:blip r:embed="rId48">
              <a:alphaModFix amt="91765"/>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2" name="PA-矩形 26">
            <a:extLst>
              <a:ext uri="{FF2B5EF4-FFF2-40B4-BE49-F238E27FC236}">
                <a16:creationId xmlns:a16="http://schemas.microsoft.com/office/drawing/2014/main" id="{FE7621EE-C553-4D11-B8ED-4EEB48A79536}"/>
              </a:ext>
            </a:extLst>
          </p:cNvPr>
          <p:cNvSpPr>
            <a:spLocks noChangeAspect="1"/>
          </p:cNvSpPr>
          <p:nvPr>
            <p:custDataLst>
              <p:tags r:id="rId23"/>
            </p:custDataLst>
          </p:nvPr>
        </p:nvSpPr>
        <p:spPr>
          <a:xfrm>
            <a:off x="6310423" y="2224400"/>
            <a:ext cx="987240" cy="840868"/>
          </a:xfrm>
          <a:prstGeom prst="rect">
            <a:avLst/>
          </a:prstGeom>
          <a:blipFill dpi="0" rotWithShape="1">
            <a:blip r:embed="rId48">
              <a:alphaModFix amt="87647"/>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3" name="PA-矩形 28">
            <a:extLst>
              <a:ext uri="{FF2B5EF4-FFF2-40B4-BE49-F238E27FC236}">
                <a16:creationId xmlns:a16="http://schemas.microsoft.com/office/drawing/2014/main" id="{0DE83073-04B6-4B9A-9B22-BADFA7C5A0EC}"/>
              </a:ext>
            </a:extLst>
          </p:cNvPr>
          <p:cNvSpPr>
            <a:spLocks noChangeAspect="1"/>
          </p:cNvSpPr>
          <p:nvPr>
            <p:custDataLst>
              <p:tags r:id="rId24"/>
            </p:custDataLst>
          </p:nvPr>
        </p:nvSpPr>
        <p:spPr>
          <a:xfrm>
            <a:off x="5891081" y="2962936"/>
            <a:ext cx="1213672" cy="1033728"/>
          </a:xfrm>
          <a:prstGeom prst="rect">
            <a:avLst/>
          </a:prstGeom>
          <a:blipFill dpi="0" rotWithShape="1">
            <a:blip r:embed="rId48">
              <a:alphaModFix amt="79412"/>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4" name="PA-矩形 29">
            <a:extLst>
              <a:ext uri="{FF2B5EF4-FFF2-40B4-BE49-F238E27FC236}">
                <a16:creationId xmlns:a16="http://schemas.microsoft.com/office/drawing/2014/main" id="{23812D48-78AE-49F3-BCE9-64EE083A3572}"/>
              </a:ext>
            </a:extLst>
          </p:cNvPr>
          <p:cNvSpPr>
            <a:spLocks noChangeAspect="1"/>
          </p:cNvSpPr>
          <p:nvPr>
            <p:custDataLst>
              <p:tags r:id="rId25"/>
            </p:custDataLst>
          </p:nvPr>
        </p:nvSpPr>
        <p:spPr>
          <a:xfrm>
            <a:off x="1839780" y="2388937"/>
            <a:ext cx="1550716" cy="1320800"/>
          </a:xfrm>
          <a:prstGeom prst="rect">
            <a:avLst/>
          </a:prstGeom>
          <a:blipFill dpi="0" rotWithShape="1">
            <a:blip r:embed="rId48">
              <a:alphaModFix amt="75294"/>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5" name="PA-矩形 30">
            <a:extLst>
              <a:ext uri="{FF2B5EF4-FFF2-40B4-BE49-F238E27FC236}">
                <a16:creationId xmlns:a16="http://schemas.microsoft.com/office/drawing/2014/main" id="{2B1D86A5-0071-4EFB-87E8-4014B75ABF3A}"/>
              </a:ext>
            </a:extLst>
          </p:cNvPr>
          <p:cNvSpPr>
            <a:spLocks noChangeAspect="1"/>
          </p:cNvSpPr>
          <p:nvPr>
            <p:custDataLst>
              <p:tags r:id="rId26"/>
            </p:custDataLst>
          </p:nvPr>
        </p:nvSpPr>
        <p:spPr>
          <a:xfrm>
            <a:off x="3458198" y="2463800"/>
            <a:ext cx="1863841" cy="1587500"/>
          </a:xfrm>
          <a:prstGeom prst="rect">
            <a:avLst/>
          </a:prstGeom>
          <a:blipFill dpi="0" rotWithShape="1">
            <a:blip r:embed="rId48">
              <a:alphaModFix amt="71176"/>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PA-矩形 31">
            <a:extLst>
              <a:ext uri="{FF2B5EF4-FFF2-40B4-BE49-F238E27FC236}">
                <a16:creationId xmlns:a16="http://schemas.microsoft.com/office/drawing/2014/main" id="{0A263D69-FB15-4724-9003-1FDDA6410FF4}"/>
              </a:ext>
            </a:extLst>
          </p:cNvPr>
          <p:cNvSpPr>
            <a:spLocks noChangeAspect="1"/>
          </p:cNvSpPr>
          <p:nvPr>
            <p:custDataLst>
              <p:tags r:id="rId27"/>
            </p:custDataLst>
          </p:nvPr>
        </p:nvSpPr>
        <p:spPr>
          <a:xfrm>
            <a:off x="4293312" y="3263900"/>
            <a:ext cx="879733" cy="749300"/>
          </a:xfrm>
          <a:prstGeom prst="rect">
            <a:avLst/>
          </a:prstGeom>
          <a:blipFill dpi="0" rotWithShape="1">
            <a:blip r:embed="rId48">
              <a:alphaModFix amt="67059"/>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PA-矩形 32">
            <a:extLst>
              <a:ext uri="{FF2B5EF4-FFF2-40B4-BE49-F238E27FC236}">
                <a16:creationId xmlns:a16="http://schemas.microsoft.com/office/drawing/2014/main" id="{922C4A4E-670B-44CF-9066-6B44EFCD24E4}"/>
              </a:ext>
            </a:extLst>
          </p:cNvPr>
          <p:cNvSpPr>
            <a:spLocks noChangeAspect="1"/>
          </p:cNvSpPr>
          <p:nvPr>
            <p:custDataLst>
              <p:tags r:id="rId28"/>
            </p:custDataLst>
          </p:nvPr>
        </p:nvSpPr>
        <p:spPr>
          <a:xfrm>
            <a:off x="2509597" y="1716070"/>
            <a:ext cx="2012948" cy="1714500"/>
          </a:xfrm>
          <a:prstGeom prst="rect">
            <a:avLst/>
          </a:prstGeom>
          <a:blipFill dpi="0" rotWithShape="1">
            <a:blip r:embed="rId52">
              <a:alphaModFix amt="62941"/>
              <a:extLst>
                <a:ext uri="{BEBA8EAE-BF5A-486C-A8C5-ECC9F3942E4B}">
                  <a14:imgProps xmlns:a14="http://schemas.microsoft.com/office/drawing/2010/main">
                    <a14:imgLayer r:embed="rId49">
                      <a14:imgEffect>
                        <a14:artisticBlur radius="14"/>
                      </a14:imgEffect>
                    </a14:imgLayer>
                  </a14:imgProp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PA-矩形 35">
            <a:extLst>
              <a:ext uri="{FF2B5EF4-FFF2-40B4-BE49-F238E27FC236}">
                <a16:creationId xmlns:a16="http://schemas.microsoft.com/office/drawing/2014/main" id="{293C836B-B948-4330-8C74-B68D1F67D77D}"/>
              </a:ext>
            </a:extLst>
          </p:cNvPr>
          <p:cNvSpPr>
            <a:spLocks noChangeAspect="1"/>
          </p:cNvSpPr>
          <p:nvPr>
            <p:custDataLst>
              <p:tags r:id="rId29"/>
            </p:custDataLst>
          </p:nvPr>
        </p:nvSpPr>
        <p:spPr>
          <a:xfrm>
            <a:off x="5086584" y="2610333"/>
            <a:ext cx="1252501" cy="1066800"/>
          </a:xfrm>
          <a:prstGeom prst="rect">
            <a:avLst/>
          </a:prstGeom>
          <a:blipFill dpi="0" rotWithShape="1">
            <a:blip r:embed="rId48">
              <a:alphaModFix amt="54706"/>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9" name="PA-矩形 36">
            <a:extLst>
              <a:ext uri="{FF2B5EF4-FFF2-40B4-BE49-F238E27FC236}">
                <a16:creationId xmlns:a16="http://schemas.microsoft.com/office/drawing/2014/main" id="{B58937AB-81E4-4869-B155-4BC8CE2E80DE}"/>
              </a:ext>
            </a:extLst>
          </p:cNvPr>
          <p:cNvSpPr>
            <a:spLocks noChangeAspect="1"/>
          </p:cNvSpPr>
          <p:nvPr>
            <p:custDataLst>
              <p:tags r:id="rId30"/>
            </p:custDataLst>
          </p:nvPr>
        </p:nvSpPr>
        <p:spPr>
          <a:xfrm>
            <a:off x="3857896" y="2209800"/>
            <a:ext cx="1446341" cy="1231900"/>
          </a:xfrm>
          <a:prstGeom prst="rect">
            <a:avLst/>
          </a:prstGeom>
          <a:blipFill dpi="0" rotWithShape="1">
            <a:blip r:embed="rId48">
              <a:alphaModFix amt="50588"/>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0" name="PA-矩形 37">
            <a:extLst>
              <a:ext uri="{FF2B5EF4-FFF2-40B4-BE49-F238E27FC236}">
                <a16:creationId xmlns:a16="http://schemas.microsoft.com/office/drawing/2014/main" id="{20915A54-333D-44ED-A81E-B9A5882B5DC3}"/>
              </a:ext>
            </a:extLst>
          </p:cNvPr>
          <p:cNvSpPr>
            <a:spLocks noChangeAspect="1"/>
          </p:cNvSpPr>
          <p:nvPr>
            <p:custDataLst>
              <p:tags r:id="rId31"/>
            </p:custDataLst>
          </p:nvPr>
        </p:nvSpPr>
        <p:spPr>
          <a:xfrm>
            <a:off x="5241704" y="3530600"/>
            <a:ext cx="372769" cy="317500"/>
          </a:xfrm>
          <a:prstGeom prst="rect">
            <a:avLst/>
          </a:prstGeom>
          <a:blipFill dpi="0" rotWithShape="1">
            <a:blip r:embed="rId48">
              <a:alphaModFix amt="46471"/>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1" name="PA-矩形 38">
            <a:extLst>
              <a:ext uri="{FF2B5EF4-FFF2-40B4-BE49-F238E27FC236}">
                <a16:creationId xmlns:a16="http://schemas.microsoft.com/office/drawing/2014/main" id="{B794B3A8-6F96-4674-B602-87A4D5716FA3}"/>
              </a:ext>
            </a:extLst>
          </p:cNvPr>
          <p:cNvSpPr>
            <a:spLocks noChangeAspect="1"/>
          </p:cNvSpPr>
          <p:nvPr>
            <p:custDataLst>
              <p:tags r:id="rId32"/>
            </p:custDataLst>
          </p:nvPr>
        </p:nvSpPr>
        <p:spPr>
          <a:xfrm>
            <a:off x="4421499" y="3289300"/>
            <a:ext cx="447322" cy="381000"/>
          </a:xfrm>
          <a:prstGeom prst="rect">
            <a:avLst/>
          </a:prstGeom>
          <a:blipFill dpi="0" rotWithShape="1">
            <a:blip r:embed="rId48">
              <a:alphaModFix amt="42353"/>
              <a:extLst>
                <a:ext uri="{BEBA8EAE-BF5A-486C-A8C5-ECC9F3942E4B}">
                  <a14:imgProps xmlns:a14="http://schemas.microsoft.com/office/drawing/2010/main">
                    <a14:imgLayer r:embed="rId49">
                      <a14:imgEffect>
                        <a14:artisticBlur radius="5"/>
                      </a14:imgEffect>
                    </a14:imgLayer>
                  </a14:imgProps>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1790624103"/>
      </p:ext>
    </p:extLst>
  </p:cSld>
  <p:clrMapOvr>
    <a:masterClrMapping/>
  </p:clrMapOvr>
  <p:transition advTm="495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fill="hold" nodeType="withEffect">
                                  <p:stCondLst>
                                    <p:cond delay="0"/>
                                  </p:stCondLst>
                                  <p:childTnLst>
                                    <p:animMotion origin="layout" path="M 2.08333E-6 -4.07407E-6 L -1.16745 1.31204 " pathEditMode="relative" rAng="0" ptsTypes="AA">
                                      <p:cBhvr>
                                        <p:cTn id="6" dur="2000" fill="hold"/>
                                        <p:tgtEl>
                                          <p:spTgt spid="325"/>
                                        </p:tgtEl>
                                        <p:attrNameLst>
                                          <p:attrName>ppt_x</p:attrName>
                                          <p:attrName>ppt_y</p:attrName>
                                        </p:attrNameLst>
                                      </p:cBhvr>
                                      <p:rCtr x="-58372" y="65602"/>
                                    </p:animMotion>
                                  </p:childTnLst>
                                </p:cTn>
                              </p:par>
                              <p:par>
                                <p:cTn id="7" presetID="42" presetClass="path" presetSubtype="0" repeatCount="indefinite" fill="hold" nodeType="withEffect">
                                  <p:stCondLst>
                                    <p:cond delay="1100"/>
                                  </p:stCondLst>
                                  <p:childTnLst>
                                    <p:animMotion origin="layout" path="M 2.91667E-6 -4.07407E-6 L -0.88881 1.03912 " pathEditMode="relative" rAng="0" ptsTypes="AA">
                                      <p:cBhvr>
                                        <p:cTn id="8" dur="2000" fill="hold"/>
                                        <p:tgtEl>
                                          <p:spTgt spid="324"/>
                                        </p:tgtEl>
                                        <p:attrNameLst>
                                          <p:attrName>ppt_x</p:attrName>
                                          <p:attrName>ppt_y</p:attrName>
                                        </p:attrNameLst>
                                      </p:cBhvr>
                                      <p:rCtr x="-44440" y="51968"/>
                                    </p:animMotion>
                                  </p:childTnLst>
                                </p:cTn>
                              </p:par>
                              <p:par>
                                <p:cTn id="9" presetID="42" presetClass="path" presetSubtype="0" repeatCount="indefinite" fill="hold" nodeType="withEffect">
                                  <p:stCondLst>
                                    <p:cond delay="2300"/>
                                  </p:stCondLst>
                                  <p:childTnLst>
                                    <p:animMotion origin="layout" path="M -4.58333E-6 -3.7037E-7 L -1.39349 1.59213 " pathEditMode="relative" rAng="0" ptsTypes="AA">
                                      <p:cBhvr>
                                        <p:cTn id="10" dur="2000" fill="hold"/>
                                        <p:tgtEl>
                                          <p:spTgt spid="323"/>
                                        </p:tgtEl>
                                        <p:attrNameLst>
                                          <p:attrName>ppt_x</p:attrName>
                                          <p:attrName>ppt_y</p:attrName>
                                        </p:attrNameLst>
                                      </p:cBhvr>
                                      <p:rCtr x="-69674" y="79606"/>
                                    </p:animMotion>
                                  </p:childTnLst>
                                </p:cTn>
                              </p:par>
                              <p:par>
                                <p:cTn id="11" presetID="42" presetClass="path" presetSubtype="0" repeatCount="indefinite" fill="hold" nodeType="withEffect">
                                  <p:stCondLst>
                                    <p:cond delay="1500"/>
                                  </p:stCondLst>
                                  <p:childTnLst>
                                    <p:animMotion origin="layout" path="M 1.66667E-6 -4.44444E-6 L -1.50833 1.84862 " pathEditMode="relative" rAng="0" ptsTypes="AA">
                                      <p:cBhvr>
                                        <p:cTn id="12" dur="2000" fill="hold"/>
                                        <p:tgtEl>
                                          <p:spTgt spid="315"/>
                                        </p:tgtEl>
                                        <p:attrNameLst>
                                          <p:attrName>ppt_x</p:attrName>
                                          <p:attrName>ppt_y</p:attrName>
                                        </p:attrNameLst>
                                      </p:cBhvr>
                                      <p:rCtr x="-75417" y="92431"/>
                                    </p:animMotion>
                                  </p:childTnLst>
                                </p:cTn>
                              </p:par>
                              <p:par>
                                <p:cTn id="13" presetID="42" presetClass="path" presetSubtype="0" repeatCount="indefinite" fill="hold" nodeType="withEffect">
                                  <p:stCondLst>
                                    <p:cond delay="1000"/>
                                  </p:stCondLst>
                                  <p:childTnLst>
                                    <p:animMotion origin="layout" path="M -4.375E-6 -4.81481E-6 L -1.04336 1.19283 " pathEditMode="relative" rAng="0" ptsTypes="AA">
                                      <p:cBhvr>
                                        <p:cTn id="14" dur="2000" fill="hold"/>
                                        <p:tgtEl>
                                          <p:spTgt spid="326"/>
                                        </p:tgtEl>
                                        <p:attrNameLst>
                                          <p:attrName>ppt_x</p:attrName>
                                          <p:attrName>ppt_y</p:attrName>
                                        </p:attrNameLst>
                                      </p:cBhvr>
                                      <p:rCtr x="-52174" y="59630"/>
                                    </p:animMotion>
                                  </p:childTnLst>
                                </p:cTn>
                              </p:par>
                              <p:par>
                                <p:cTn id="15" presetID="10" presetClass="entr" presetSubtype="0" fill="hold" nodeType="withEffect">
                                  <p:stCondLst>
                                    <p:cond delay="0"/>
                                  </p:stCondLst>
                                  <p:childTnLst>
                                    <p:set>
                                      <p:cBhvr>
                                        <p:cTn id="16" dur="1" fill="hold">
                                          <p:stCondLst>
                                            <p:cond delay="0"/>
                                          </p:stCondLst>
                                        </p:cTn>
                                        <p:tgtEl>
                                          <p:spTgt spid="300"/>
                                        </p:tgtEl>
                                        <p:attrNameLst>
                                          <p:attrName>style.visibility</p:attrName>
                                        </p:attrNameLst>
                                      </p:cBhvr>
                                      <p:to>
                                        <p:strVal val="visible"/>
                                      </p:to>
                                    </p:set>
                                    <p:animEffect transition="in" filter="fade">
                                      <p:cBhvr>
                                        <p:cTn id="17" dur="500"/>
                                        <p:tgtEl>
                                          <p:spTgt spid="300"/>
                                        </p:tgtEl>
                                      </p:cBhvr>
                                    </p:animEffect>
                                  </p:childTnLst>
                                </p:cTn>
                              </p:par>
                              <p:par>
                                <p:cTn id="18" presetID="10" presetClass="entr" presetSubtype="0" fill="hold" nodeType="withEffect">
                                  <p:stCondLst>
                                    <p:cond delay="0"/>
                                  </p:stCondLst>
                                  <p:childTnLst>
                                    <p:set>
                                      <p:cBhvr>
                                        <p:cTn id="19" dur="1" fill="hold">
                                          <p:stCondLst>
                                            <p:cond delay="0"/>
                                          </p:stCondLst>
                                        </p:cTn>
                                        <p:tgtEl>
                                          <p:spTgt spid="336"/>
                                        </p:tgtEl>
                                        <p:attrNameLst>
                                          <p:attrName>style.visibility</p:attrName>
                                        </p:attrNameLst>
                                      </p:cBhvr>
                                      <p:to>
                                        <p:strVal val="visible"/>
                                      </p:to>
                                    </p:set>
                                    <p:animEffect transition="in" filter="fade">
                                      <p:cBhvr>
                                        <p:cTn id="20" dur="500"/>
                                        <p:tgtEl>
                                          <p:spTgt spid="336"/>
                                        </p:tgtEl>
                                      </p:cBhvr>
                                    </p:animEffect>
                                  </p:childTnLst>
                                </p:cTn>
                              </p:par>
                              <p:par>
                                <p:cTn id="21" presetID="10" presetClass="entr" presetSubtype="0" fill="hold" nodeType="withEffect">
                                  <p:stCondLst>
                                    <p:cond delay="30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nodeType="withEffect">
                                  <p:stCondLst>
                                    <p:cond delay="1000"/>
                                  </p:stCondLst>
                                  <p:childTnLst>
                                    <p:set>
                                      <p:cBhvr>
                                        <p:cTn id="25" dur="1" fill="hold">
                                          <p:stCondLst>
                                            <p:cond delay="0"/>
                                          </p:stCondLst>
                                        </p:cTn>
                                        <p:tgtEl>
                                          <p:spTgt spid="305"/>
                                        </p:tgtEl>
                                        <p:attrNameLst>
                                          <p:attrName>style.visibility</p:attrName>
                                        </p:attrNameLst>
                                      </p:cBhvr>
                                      <p:to>
                                        <p:strVal val="visible"/>
                                      </p:to>
                                    </p:set>
                                    <p:animEffect transition="in" filter="fade">
                                      <p:cBhvr>
                                        <p:cTn id="26" dur="500"/>
                                        <p:tgtEl>
                                          <p:spTgt spid="305"/>
                                        </p:tgtEl>
                                      </p:cBhvr>
                                    </p:animEffect>
                                  </p:childTnLst>
                                </p:cTn>
                              </p:par>
                              <p:par>
                                <p:cTn id="27" presetID="63" presetClass="path" presetSubtype="0" decel="100000" fill="hold" nodeType="withEffect">
                                  <p:stCondLst>
                                    <p:cond delay="1000"/>
                                  </p:stCondLst>
                                  <p:childTnLst>
                                    <p:animMotion origin="layout" path="M 3.95833E-6 7.40741E-7 L 0.06562 7.40741E-7 " pathEditMode="relative" rAng="0" ptsTypes="AA">
                                      <p:cBhvr>
                                        <p:cTn id="28" dur="1000" spd="-100000" fill="hold"/>
                                        <p:tgtEl>
                                          <p:spTgt spid="305"/>
                                        </p:tgtEl>
                                        <p:attrNameLst>
                                          <p:attrName>ppt_x</p:attrName>
                                          <p:attrName>ppt_y</p:attrName>
                                        </p:attrNameLst>
                                      </p:cBhvr>
                                      <p:rCtr x="3281" y="0"/>
                                    </p:animMotion>
                                  </p:childTnLst>
                                </p:cTn>
                              </p:par>
                              <p:par>
                                <p:cTn id="29" presetID="10" presetClass="entr" presetSubtype="0" fill="hold" nodeType="withEffect">
                                  <p:stCondLst>
                                    <p:cond delay="1000"/>
                                  </p:stCondLst>
                                  <p:childTnLst>
                                    <p:set>
                                      <p:cBhvr>
                                        <p:cTn id="30" dur="1" fill="hold">
                                          <p:stCondLst>
                                            <p:cond delay="0"/>
                                          </p:stCondLst>
                                        </p:cTn>
                                        <p:tgtEl>
                                          <p:spTgt spid="301"/>
                                        </p:tgtEl>
                                        <p:attrNameLst>
                                          <p:attrName>style.visibility</p:attrName>
                                        </p:attrNameLst>
                                      </p:cBhvr>
                                      <p:to>
                                        <p:strVal val="visible"/>
                                      </p:to>
                                    </p:set>
                                    <p:animEffect transition="in" filter="fade">
                                      <p:cBhvr>
                                        <p:cTn id="31" dur="500"/>
                                        <p:tgtEl>
                                          <p:spTgt spid="301"/>
                                        </p:tgtEl>
                                      </p:cBhvr>
                                    </p:animEffect>
                                  </p:childTnLst>
                                </p:cTn>
                              </p:par>
                              <p:par>
                                <p:cTn id="32" presetID="35" presetClass="path" presetSubtype="0" decel="100000" fill="hold" nodeType="withEffect">
                                  <p:stCondLst>
                                    <p:cond delay="1000"/>
                                  </p:stCondLst>
                                  <p:childTnLst>
                                    <p:animMotion origin="layout" path="M 0 0 L -0.06862 0 " pathEditMode="relative" rAng="0" ptsTypes="AA">
                                      <p:cBhvr>
                                        <p:cTn id="33" dur="1000" spd="-100000" fill="hold"/>
                                        <p:tgtEl>
                                          <p:spTgt spid="301"/>
                                        </p:tgtEl>
                                        <p:attrNameLst>
                                          <p:attrName>ppt_x</p:attrName>
                                          <p:attrName>ppt_y</p:attrName>
                                        </p:attrNameLst>
                                      </p:cBhvr>
                                      <p:rCtr x="-3438" y="0"/>
                                    </p:animMotion>
                                  </p:childTnLst>
                                </p:cTn>
                              </p:par>
                              <p:par>
                                <p:cTn id="34" presetID="10" presetClass="entr" presetSubtype="0" fill="hold" grpId="0" nodeType="withEffect" nodePh="1">
                                  <p:stCondLst>
                                    <p:cond delay="750"/>
                                  </p:stCondLst>
                                  <p:endCondLst>
                                    <p:cond evt="begin" delay="0">
                                      <p:tn val="34"/>
                                    </p:cond>
                                  </p:endCondLst>
                                  <p:childTnLst>
                                    <p:set>
                                      <p:cBhvr>
                                        <p:cTn id="35" dur="1" fill="hold">
                                          <p:stCondLst>
                                            <p:cond delay="0"/>
                                          </p:stCondLst>
                                        </p:cTn>
                                        <p:tgtEl>
                                          <p:spTgt spid="304"/>
                                        </p:tgtEl>
                                        <p:attrNameLst>
                                          <p:attrName>style.visibility</p:attrName>
                                        </p:attrNameLst>
                                      </p:cBhvr>
                                      <p:to>
                                        <p:strVal val="visible"/>
                                      </p:to>
                                    </p:set>
                                    <p:animEffect transition="in" filter="fade">
                                      <p:cBhvr>
                                        <p:cTn id="36" dur="500"/>
                                        <p:tgtEl>
                                          <p:spTgt spid="304"/>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302"/>
                                        </p:tgtEl>
                                        <p:attrNameLst>
                                          <p:attrName>style.visibility</p:attrName>
                                        </p:attrNameLst>
                                      </p:cBhvr>
                                      <p:to>
                                        <p:strVal val="visible"/>
                                      </p:to>
                                    </p:set>
                                    <p:animEffect transition="in" filter="fade">
                                      <p:cBhvr>
                                        <p:cTn id="39" dur="500"/>
                                        <p:tgtEl>
                                          <p:spTgt spid="302"/>
                                        </p:tgtEl>
                                      </p:cBhvr>
                                    </p:animEffect>
                                  </p:childTnLst>
                                </p:cTn>
                              </p:par>
                              <p:par>
                                <p:cTn id="40" presetID="23" presetClass="entr" presetSubtype="16" decel="100000" fill="hold" grpId="0" nodeType="withEffect" nodePh="1">
                                  <p:stCondLst>
                                    <p:cond delay="1500"/>
                                  </p:stCondLst>
                                  <p:endCondLst>
                                    <p:cond evt="begin" delay="0">
                                      <p:tn val="40"/>
                                    </p:cond>
                                  </p:endCondLst>
                                  <p:childTnLst>
                                    <p:set>
                                      <p:cBhvr>
                                        <p:cTn id="41" dur="1" fill="hold">
                                          <p:stCondLst>
                                            <p:cond delay="0"/>
                                          </p:stCondLst>
                                        </p:cTn>
                                        <p:tgtEl>
                                          <p:spTgt spid="303"/>
                                        </p:tgtEl>
                                        <p:attrNameLst>
                                          <p:attrName>style.visibility</p:attrName>
                                        </p:attrNameLst>
                                      </p:cBhvr>
                                      <p:to>
                                        <p:strVal val="visible"/>
                                      </p:to>
                                    </p:set>
                                    <p:anim calcmode="lin" valueType="num">
                                      <p:cBhvr>
                                        <p:cTn id="42" dur="273" fill="hold"/>
                                        <p:tgtEl>
                                          <p:spTgt spid="303"/>
                                        </p:tgtEl>
                                        <p:attrNameLst>
                                          <p:attrName>ppt_w</p:attrName>
                                        </p:attrNameLst>
                                      </p:cBhvr>
                                      <p:tavLst>
                                        <p:tav tm="0">
                                          <p:val>
                                            <p:fltVal val="0"/>
                                          </p:val>
                                        </p:tav>
                                        <p:tav tm="100000">
                                          <p:val>
                                            <p:strVal val="#ppt_w"/>
                                          </p:val>
                                        </p:tav>
                                      </p:tavLst>
                                    </p:anim>
                                    <p:anim calcmode="lin" valueType="num">
                                      <p:cBhvr>
                                        <p:cTn id="43" dur="273" fill="hold"/>
                                        <p:tgtEl>
                                          <p:spTgt spid="303"/>
                                        </p:tgtEl>
                                        <p:attrNameLst>
                                          <p:attrName>ppt_h</p:attrName>
                                        </p:attrNameLst>
                                      </p:cBhvr>
                                      <p:tavLst>
                                        <p:tav tm="0">
                                          <p:val>
                                            <p:fltVal val="0"/>
                                          </p:val>
                                        </p:tav>
                                        <p:tav tm="100000">
                                          <p:val>
                                            <p:strVal val="#ppt_h"/>
                                          </p:val>
                                        </p:tav>
                                      </p:tavLst>
                                    </p:anim>
                                    <p:animScale>
                                      <p:cBhvr>
                                        <p:cTn id="44" dur="182" autoRev="1" fill="hold">
                                          <p:stCondLst>
                                            <p:cond delay="273"/>
                                          </p:stCondLst>
                                        </p:cTn>
                                        <p:tgtEl>
                                          <p:spTgt spid="303"/>
                                        </p:tgtEl>
                                      </p:cBhvr>
                                      <p:by x="110000" y="110000"/>
                                      <p:from x="100000" y="100000"/>
                                      <p:to x="110000" y="110000"/>
                                    </p:animScale>
                                    <p:animScale>
                                      <p:cBhvr>
                                        <p:cTn id="45" dur="182" autoRev="1" fill="hold">
                                          <p:stCondLst>
                                            <p:cond delay="636"/>
                                          </p:stCondLst>
                                        </p:cTn>
                                        <p:tgtEl>
                                          <p:spTgt spid="303"/>
                                        </p:tgtEl>
                                      </p:cBhvr>
                                      <p:by x="95000" y="95000"/>
                                      <p:from x="100000" y="100000"/>
                                      <p:to x="95000" y="95000"/>
                                    </p:animScale>
                                  </p:childTnLst>
                                </p:cTn>
                              </p:par>
                              <p:par>
                                <p:cTn id="46" presetID="10" presetClass="entr" presetSubtype="0" fill="hold" grpId="0" nodeType="withEffect">
                                  <p:stCondLst>
                                    <p:cond delay="500"/>
                                  </p:stCondLst>
                                  <p:childTnLst>
                                    <p:set>
                                      <p:cBhvr>
                                        <p:cTn id="47" dur="1" fill="hold">
                                          <p:stCondLst>
                                            <p:cond delay="0"/>
                                          </p:stCondLst>
                                        </p:cTn>
                                        <p:tgtEl>
                                          <p:spTgt spid="371"/>
                                        </p:tgtEl>
                                        <p:attrNameLst>
                                          <p:attrName>style.visibility</p:attrName>
                                        </p:attrNameLst>
                                      </p:cBhvr>
                                      <p:to>
                                        <p:strVal val="visible"/>
                                      </p:to>
                                    </p:set>
                                    <p:animEffect transition="in" filter="fade">
                                      <p:cBhvr>
                                        <p:cTn id="48" dur="500"/>
                                        <p:tgtEl>
                                          <p:spTgt spid="371"/>
                                        </p:tgtEl>
                                      </p:cBhvr>
                                    </p:animEffect>
                                    <p:animMotion origin="layout" path="M 0 0 L -0.25 0 E" pathEditMode="relative">
                                      <p:cBhvr from="" to="">
                                        <p:cTn id="49" dur="1200" fill="hold">
                                          <p:stCondLst>
                                            <p:cond delay="0"/>
                                          </p:stCondLst>
                                        </p:cTn>
                                        <p:tgtEl>
                                          <p:spTgt spid="371"/>
                                        </p:tgtEl>
                                        <p:attrNameLst>
                                          <p:attrName>ppt_x</p:attrName>
                                          <p:attrName>ppt_y</p:attrName>
                                        </p:attrNameLst>
                                      </p:cBhvr>
                                    </p:animMotion>
                                    <p:animEffect transition="out" filter="fade">
                                      <p:cBhvr>
                                        <p:cTn id="50" dur="500">
                                          <p:stCondLst>
                                            <p:cond delay="500"/>
                                          </p:stCondLst>
                                        </p:cTn>
                                        <p:tgtEl>
                                          <p:spTgt spid="371"/>
                                        </p:tgtEl>
                                      </p:cBhvr>
                                    </p:animEffect>
                                    <p:set>
                                      <p:cBhvr>
                                        <p:cTn id="51" dur="1" fill="hold">
                                          <p:stCondLst>
                                            <p:cond delay="999"/>
                                          </p:stCondLst>
                                        </p:cTn>
                                        <p:tgtEl>
                                          <p:spTgt spid="371"/>
                                        </p:tgtEl>
                                        <p:attrNameLst>
                                          <p:attrName>style.visibility</p:attrName>
                                        </p:attrNameLst>
                                      </p:cBhvr>
                                      <p:to>
                                        <p:strVal val="hidden"/>
                                      </p:to>
                                    </p:set>
                                  </p:childTnLst>
                                </p:cTn>
                              </p:par>
                              <p:par>
                                <p:cTn id="52" presetID="10" presetClass="entr" presetSubtype="0" fill="hold" grpId="0" nodeType="withEffect">
                                  <p:stCondLst>
                                    <p:cond delay="438"/>
                                  </p:stCondLst>
                                  <p:childTnLst>
                                    <p:set>
                                      <p:cBhvr>
                                        <p:cTn id="53" dur="1" fill="hold">
                                          <p:stCondLst>
                                            <p:cond delay="0"/>
                                          </p:stCondLst>
                                        </p:cTn>
                                        <p:tgtEl>
                                          <p:spTgt spid="377"/>
                                        </p:tgtEl>
                                        <p:attrNameLst>
                                          <p:attrName>style.visibility</p:attrName>
                                        </p:attrNameLst>
                                      </p:cBhvr>
                                      <p:to>
                                        <p:strVal val="visible"/>
                                      </p:to>
                                    </p:set>
                                    <p:animEffect transition="in" filter="fade">
                                      <p:cBhvr>
                                        <p:cTn id="54" dur="500"/>
                                        <p:tgtEl>
                                          <p:spTgt spid="377"/>
                                        </p:tgtEl>
                                      </p:cBhvr>
                                    </p:animEffect>
                                    <p:animMotion origin="layout" path="M 0 0 L 0.25 0 E" pathEditMode="relative">
                                      <p:cBhvr from="" to="">
                                        <p:cTn id="55" dur="1200" accel="50000" decel="50000" fill="hold">
                                          <p:stCondLst>
                                            <p:cond delay="0"/>
                                          </p:stCondLst>
                                        </p:cTn>
                                        <p:tgtEl>
                                          <p:spTgt spid="377"/>
                                        </p:tgtEl>
                                        <p:attrNameLst>
                                          <p:attrName>ppt_x</p:attrName>
                                          <p:attrName>ppt_y</p:attrName>
                                        </p:attrNameLst>
                                      </p:cBhvr>
                                    </p:animMotion>
                                    <p:animEffect transition="out" filter="fade">
                                      <p:cBhvr>
                                        <p:cTn id="56" dur="500">
                                          <p:stCondLst>
                                            <p:cond delay="500"/>
                                          </p:stCondLst>
                                        </p:cTn>
                                        <p:tgtEl>
                                          <p:spTgt spid="377"/>
                                        </p:tgtEl>
                                      </p:cBhvr>
                                    </p:animEffect>
                                    <p:set>
                                      <p:cBhvr>
                                        <p:cTn id="57" dur="1" fill="hold">
                                          <p:stCondLst>
                                            <p:cond delay="999"/>
                                          </p:stCondLst>
                                        </p:cTn>
                                        <p:tgtEl>
                                          <p:spTgt spid="377"/>
                                        </p:tgtEl>
                                        <p:attrNameLst>
                                          <p:attrName>style.visibility</p:attrName>
                                        </p:attrNameLst>
                                      </p:cBhvr>
                                      <p:to>
                                        <p:strVal val="hidden"/>
                                      </p:to>
                                    </p:set>
                                  </p:childTnLst>
                                </p:cTn>
                              </p:par>
                              <p:par>
                                <p:cTn id="58" presetID="10" presetClass="entr" presetSubtype="0" fill="hold" grpId="0" nodeType="withEffect">
                                  <p:stCondLst>
                                    <p:cond delay="672"/>
                                  </p:stCondLst>
                                  <p:childTnLst>
                                    <p:set>
                                      <p:cBhvr>
                                        <p:cTn id="59" dur="1" fill="hold">
                                          <p:stCondLst>
                                            <p:cond delay="0"/>
                                          </p:stCondLst>
                                        </p:cTn>
                                        <p:tgtEl>
                                          <p:spTgt spid="364"/>
                                        </p:tgtEl>
                                        <p:attrNameLst>
                                          <p:attrName>style.visibility</p:attrName>
                                        </p:attrNameLst>
                                      </p:cBhvr>
                                      <p:to>
                                        <p:strVal val="visible"/>
                                      </p:to>
                                    </p:set>
                                    <p:animEffect transition="in" filter="fade">
                                      <p:cBhvr>
                                        <p:cTn id="60" dur="500"/>
                                        <p:tgtEl>
                                          <p:spTgt spid="364"/>
                                        </p:tgtEl>
                                      </p:cBhvr>
                                    </p:animEffect>
                                    <p:animMotion origin="layout" path="M 0 0 L -0.25 0 E" pathEditMode="relative">
                                      <p:cBhvr from="" to="">
                                        <p:cTn id="61" dur="1200" fill="hold">
                                          <p:stCondLst>
                                            <p:cond delay="0"/>
                                          </p:stCondLst>
                                        </p:cTn>
                                        <p:tgtEl>
                                          <p:spTgt spid="364"/>
                                        </p:tgtEl>
                                        <p:attrNameLst>
                                          <p:attrName>ppt_x</p:attrName>
                                          <p:attrName>ppt_y</p:attrName>
                                        </p:attrNameLst>
                                      </p:cBhvr>
                                    </p:animMotion>
                                    <p:animEffect transition="out" filter="fade">
                                      <p:cBhvr>
                                        <p:cTn id="62" dur="500">
                                          <p:stCondLst>
                                            <p:cond delay="500"/>
                                          </p:stCondLst>
                                        </p:cTn>
                                        <p:tgtEl>
                                          <p:spTgt spid="364"/>
                                        </p:tgtEl>
                                      </p:cBhvr>
                                    </p:animEffect>
                                    <p:set>
                                      <p:cBhvr>
                                        <p:cTn id="63" dur="1" fill="hold">
                                          <p:stCondLst>
                                            <p:cond delay="999"/>
                                          </p:stCondLst>
                                        </p:cTn>
                                        <p:tgtEl>
                                          <p:spTgt spid="364"/>
                                        </p:tgtEl>
                                        <p:attrNameLst>
                                          <p:attrName>style.visibility</p:attrName>
                                        </p:attrNameLst>
                                      </p:cBhvr>
                                      <p:to>
                                        <p:strVal val="hidden"/>
                                      </p:to>
                                    </p:set>
                                  </p:childTnLst>
                                </p:cTn>
                              </p:par>
                              <p:par>
                                <p:cTn id="64" presetID="10" presetClass="entr" presetSubtype="0" fill="hold" grpId="0" nodeType="withEffect">
                                  <p:stCondLst>
                                    <p:cond delay="510"/>
                                  </p:stCondLst>
                                  <p:childTnLst>
                                    <p:set>
                                      <p:cBhvr>
                                        <p:cTn id="65" dur="1" fill="hold">
                                          <p:stCondLst>
                                            <p:cond delay="0"/>
                                          </p:stCondLst>
                                        </p:cTn>
                                        <p:tgtEl>
                                          <p:spTgt spid="365"/>
                                        </p:tgtEl>
                                        <p:attrNameLst>
                                          <p:attrName>style.visibility</p:attrName>
                                        </p:attrNameLst>
                                      </p:cBhvr>
                                      <p:to>
                                        <p:strVal val="visible"/>
                                      </p:to>
                                    </p:set>
                                    <p:animEffect transition="in" filter="fade">
                                      <p:cBhvr>
                                        <p:cTn id="66" dur="500"/>
                                        <p:tgtEl>
                                          <p:spTgt spid="365"/>
                                        </p:tgtEl>
                                      </p:cBhvr>
                                    </p:animEffect>
                                    <p:animMotion origin="layout" path="M 0 0 L -0.25 0 E" pathEditMode="relative">
                                      <p:cBhvr from="" to="">
                                        <p:cTn id="67" dur="1200" fill="hold">
                                          <p:stCondLst>
                                            <p:cond delay="0"/>
                                          </p:stCondLst>
                                        </p:cTn>
                                        <p:tgtEl>
                                          <p:spTgt spid="365"/>
                                        </p:tgtEl>
                                        <p:attrNameLst>
                                          <p:attrName>ppt_x</p:attrName>
                                          <p:attrName>ppt_y</p:attrName>
                                        </p:attrNameLst>
                                      </p:cBhvr>
                                    </p:animMotion>
                                    <p:animEffect transition="out" filter="fade">
                                      <p:cBhvr>
                                        <p:cTn id="68" dur="500">
                                          <p:stCondLst>
                                            <p:cond delay="500"/>
                                          </p:stCondLst>
                                        </p:cTn>
                                        <p:tgtEl>
                                          <p:spTgt spid="365"/>
                                        </p:tgtEl>
                                      </p:cBhvr>
                                    </p:animEffect>
                                    <p:set>
                                      <p:cBhvr>
                                        <p:cTn id="69" dur="1" fill="hold">
                                          <p:stCondLst>
                                            <p:cond delay="999"/>
                                          </p:stCondLst>
                                        </p:cTn>
                                        <p:tgtEl>
                                          <p:spTgt spid="365"/>
                                        </p:tgtEl>
                                        <p:attrNameLst>
                                          <p:attrName>style.visibility</p:attrName>
                                        </p:attrNameLst>
                                      </p:cBhvr>
                                      <p:to>
                                        <p:strVal val="hidden"/>
                                      </p:to>
                                    </p:set>
                                  </p:childTnLst>
                                </p:cTn>
                              </p:par>
                              <p:par>
                                <p:cTn id="70" presetID="10" presetClass="entr" presetSubtype="0" fill="hold" grpId="0" nodeType="withEffect">
                                  <p:stCondLst>
                                    <p:cond delay="530"/>
                                  </p:stCondLst>
                                  <p:childTnLst>
                                    <p:set>
                                      <p:cBhvr>
                                        <p:cTn id="71" dur="1" fill="hold">
                                          <p:stCondLst>
                                            <p:cond delay="0"/>
                                          </p:stCondLst>
                                        </p:cTn>
                                        <p:tgtEl>
                                          <p:spTgt spid="367"/>
                                        </p:tgtEl>
                                        <p:attrNameLst>
                                          <p:attrName>style.visibility</p:attrName>
                                        </p:attrNameLst>
                                      </p:cBhvr>
                                      <p:to>
                                        <p:strVal val="visible"/>
                                      </p:to>
                                    </p:set>
                                    <p:animEffect transition="in" filter="fade">
                                      <p:cBhvr>
                                        <p:cTn id="72" dur="500"/>
                                        <p:tgtEl>
                                          <p:spTgt spid="367"/>
                                        </p:tgtEl>
                                      </p:cBhvr>
                                    </p:animEffect>
                                    <p:animMotion origin="layout" path="M 0 0 L -0.25 0 E" pathEditMode="relative">
                                      <p:cBhvr from="" to="">
                                        <p:cTn id="73" dur="1200" fill="hold">
                                          <p:stCondLst>
                                            <p:cond delay="0"/>
                                          </p:stCondLst>
                                        </p:cTn>
                                        <p:tgtEl>
                                          <p:spTgt spid="367"/>
                                        </p:tgtEl>
                                        <p:attrNameLst>
                                          <p:attrName>ppt_x</p:attrName>
                                          <p:attrName>ppt_y</p:attrName>
                                        </p:attrNameLst>
                                      </p:cBhvr>
                                    </p:animMotion>
                                    <p:animEffect transition="out" filter="fade">
                                      <p:cBhvr>
                                        <p:cTn id="74" dur="500">
                                          <p:stCondLst>
                                            <p:cond delay="500"/>
                                          </p:stCondLst>
                                        </p:cTn>
                                        <p:tgtEl>
                                          <p:spTgt spid="367"/>
                                        </p:tgtEl>
                                      </p:cBhvr>
                                    </p:animEffect>
                                    <p:set>
                                      <p:cBhvr>
                                        <p:cTn id="75" dur="1" fill="hold">
                                          <p:stCondLst>
                                            <p:cond delay="999"/>
                                          </p:stCondLst>
                                        </p:cTn>
                                        <p:tgtEl>
                                          <p:spTgt spid="367"/>
                                        </p:tgtEl>
                                        <p:attrNameLst>
                                          <p:attrName>style.visibility</p:attrName>
                                        </p:attrNameLst>
                                      </p:cBhvr>
                                      <p:to>
                                        <p:strVal val="hidden"/>
                                      </p:to>
                                    </p:set>
                                  </p:childTnLst>
                                </p:cTn>
                              </p:par>
                              <p:par>
                                <p:cTn id="76" presetID="10" presetClass="entr" presetSubtype="0" fill="hold" grpId="0" nodeType="withEffect">
                                  <p:stCondLst>
                                    <p:cond delay="269"/>
                                  </p:stCondLst>
                                  <p:childTnLst>
                                    <p:set>
                                      <p:cBhvr>
                                        <p:cTn id="77" dur="1" fill="hold">
                                          <p:stCondLst>
                                            <p:cond delay="0"/>
                                          </p:stCondLst>
                                        </p:cTn>
                                        <p:tgtEl>
                                          <p:spTgt spid="366"/>
                                        </p:tgtEl>
                                        <p:attrNameLst>
                                          <p:attrName>style.visibility</p:attrName>
                                        </p:attrNameLst>
                                      </p:cBhvr>
                                      <p:to>
                                        <p:strVal val="visible"/>
                                      </p:to>
                                    </p:set>
                                    <p:animEffect transition="in" filter="fade">
                                      <p:cBhvr>
                                        <p:cTn id="78" dur="500"/>
                                        <p:tgtEl>
                                          <p:spTgt spid="366"/>
                                        </p:tgtEl>
                                      </p:cBhvr>
                                    </p:animEffect>
                                    <p:animMotion origin="layout" path="M 0 0 L -0.25 0 E" pathEditMode="relative">
                                      <p:cBhvr from="" to="">
                                        <p:cTn id="79" dur="1200" fill="hold">
                                          <p:stCondLst>
                                            <p:cond delay="0"/>
                                          </p:stCondLst>
                                        </p:cTn>
                                        <p:tgtEl>
                                          <p:spTgt spid="366"/>
                                        </p:tgtEl>
                                        <p:attrNameLst>
                                          <p:attrName>ppt_x</p:attrName>
                                          <p:attrName>ppt_y</p:attrName>
                                        </p:attrNameLst>
                                      </p:cBhvr>
                                    </p:animMotion>
                                    <p:animEffect transition="out" filter="fade">
                                      <p:cBhvr>
                                        <p:cTn id="80" dur="500">
                                          <p:stCondLst>
                                            <p:cond delay="500"/>
                                          </p:stCondLst>
                                        </p:cTn>
                                        <p:tgtEl>
                                          <p:spTgt spid="366"/>
                                        </p:tgtEl>
                                      </p:cBhvr>
                                    </p:animEffect>
                                    <p:set>
                                      <p:cBhvr>
                                        <p:cTn id="81" dur="1" fill="hold">
                                          <p:stCondLst>
                                            <p:cond delay="999"/>
                                          </p:stCondLst>
                                        </p:cTn>
                                        <p:tgtEl>
                                          <p:spTgt spid="366"/>
                                        </p:tgtEl>
                                        <p:attrNameLst>
                                          <p:attrName>style.visibility</p:attrName>
                                        </p:attrNameLst>
                                      </p:cBhvr>
                                      <p:to>
                                        <p:strVal val="hidden"/>
                                      </p:to>
                                    </p:set>
                                  </p:childTnLst>
                                </p:cTn>
                              </p:par>
                              <p:par>
                                <p:cTn id="82" presetID="10" presetClass="entr" presetSubtype="0" fill="hold" grpId="0" nodeType="withEffect">
                                  <p:stCondLst>
                                    <p:cond delay="698"/>
                                  </p:stCondLst>
                                  <p:childTnLst>
                                    <p:set>
                                      <p:cBhvr>
                                        <p:cTn id="83" dur="1" fill="hold">
                                          <p:stCondLst>
                                            <p:cond delay="0"/>
                                          </p:stCondLst>
                                        </p:cTn>
                                        <p:tgtEl>
                                          <p:spTgt spid="368"/>
                                        </p:tgtEl>
                                        <p:attrNameLst>
                                          <p:attrName>style.visibility</p:attrName>
                                        </p:attrNameLst>
                                      </p:cBhvr>
                                      <p:to>
                                        <p:strVal val="visible"/>
                                      </p:to>
                                    </p:set>
                                    <p:animEffect transition="in" filter="fade">
                                      <p:cBhvr>
                                        <p:cTn id="84" dur="500"/>
                                        <p:tgtEl>
                                          <p:spTgt spid="368"/>
                                        </p:tgtEl>
                                      </p:cBhvr>
                                    </p:animEffect>
                                    <p:animMotion origin="layout" path="M 0 0 L -0.25 0 E" pathEditMode="relative">
                                      <p:cBhvr from="" to="">
                                        <p:cTn id="85" dur="1200" fill="hold">
                                          <p:stCondLst>
                                            <p:cond delay="0"/>
                                          </p:stCondLst>
                                        </p:cTn>
                                        <p:tgtEl>
                                          <p:spTgt spid="368"/>
                                        </p:tgtEl>
                                        <p:attrNameLst>
                                          <p:attrName>ppt_x</p:attrName>
                                          <p:attrName>ppt_y</p:attrName>
                                        </p:attrNameLst>
                                      </p:cBhvr>
                                    </p:animMotion>
                                    <p:animEffect transition="out" filter="fade">
                                      <p:cBhvr>
                                        <p:cTn id="86" dur="500">
                                          <p:stCondLst>
                                            <p:cond delay="500"/>
                                          </p:stCondLst>
                                        </p:cTn>
                                        <p:tgtEl>
                                          <p:spTgt spid="368"/>
                                        </p:tgtEl>
                                      </p:cBhvr>
                                    </p:animEffect>
                                    <p:set>
                                      <p:cBhvr>
                                        <p:cTn id="87" dur="1" fill="hold">
                                          <p:stCondLst>
                                            <p:cond delay="999"/>
                                          </p:stCondLst>
                                        </p:cTn>
                                        <p:tgtEl>
                                          <p:spTgt spid="368"/>
                                        </p:tgtEl>
                                        <p:attrNameLst>
                                          <p:attrName>style.visibility</p:attrName>
                                        </p:attrNameLst>
                                      </p:cBhvr>
                                      <p:to>
                                        <p:strVal val="hidden"/>
                                      </p:to>
                                    </p:set>
                                  </p:childTnLst>
                                </p:cTn>
                              </p:par>
                              <p:par>
                                <p:cTn id="88" presetID="10" presetClass="entr" presetSubtype="0" fill="hold" grpId="0" nodeType="withEffect">
                                  <p:stCondLst>
                                    <p:cond delay="450"/>
                                  </p:stCondLst>
                                  <p:childTnLst>
                                    <p:set>
                                      <p:cBhvr>
                                        <p:cTn id="89" dur="1" fill="hold">
                                          <p:stCondLst>
                                            <p:cond delay="0"/>
                                          </p:stCondLst>
                                        </p:cTn>
                                        <p:tgtEl>
                                          <p:spTgt spid="379"/>
                                        </p:tgtEl>
                                        <p:attrNameLst>
                                          <p:attrName>style.visibility</p:attrName>
                                        </p:attrNameLst>
                                      </p:cBhvr>
                                      <p:to>
                                        <p:strVal val="visible"/>
                                      </p:to>
                                    </p:set>
                                    <p:animEffect transition="in" filter="fade">
                                      <p:cBhvr>
                                        <p:cTn id="90" dur="500"/>
                                        <p:tgtEl>
                                          <p:spTgt spid="379"/>
                                        </p:tgtEl>
                                      </p:cBhvr>
                                    </p:animEffect>
                                    <p:animMotion origin="layout" path="M 0 0 L -0.25 0 E" pathEditMode="relative">
                                      <p:cBhvr from="" to="">
                                        <p:cTn id="91" dur="1200" fill="hold">
                                          <p:stCondLst>
                                            <p:cond delay="0"/>
                                          </p:stCondLst>
                                        </p:cTn>
                                        <p:tgtEl>
                                          <p:spTgt spid="379"/>
                                        </p:tgtEl>
                                        <p:attrNameLst>
                                          <p:attrName>ppt_x</p:attrName>
                                          <p:attrName>ppt_y</p:attrName>
                                        </p:attrNameLst>
                                      </p:cBhvr>
                                    </p:animMotion>
                                    <p:animEffect transition="out" filter="fade">
                                      <p:cBhvr>
                                        <p:cTn id="92" dur="500">
                                          <p:stCondLst>
                                            <p:cond delay="500"/>
                                          </p:stCondLst>
                                        </p:cTn>
                                        <p:tgtEl>
                                          <p:spTgt spid="379"/>
                                        </p:tgtEl>
                                      </p:cBhvr>
                                    </p:animEffect>
                                    <p:set>
                                      <p:cBhvr>
                                        <p:cTn id="93" dur="1" fill="hold">
                                          <p:stCondLst>
                                            <p:cond delay="999"/>
                                          </p:stCondLst>
                                        </p:cTn>
                                        <p:tgtEl>
                                          <p:spTgt spid="379"/>
                                        </p:tgtEl>
                                        <p:attrNameLst>
                                          <p:attrName>style.visibility</p:attrName>
                                        </p:attrNameLst>
                                      </p:cBhvr>
                                      <p:to>
                                        <p:strVal val="hidden"/>
                                      </p:to>
                                    </p:set>
                                  </p:childTnLst>
                                </p:cTn>
                              </p:par>
                              <p:par>
                                <p:cTn id="94" presetID="10" presetClass="entr" presetSubtype="0" fill="hold" grpId="0" nodeType="withEffect">
                                  <p:stCondLst>
                                    <p:cond delay="611"/>
                                  </p:stCondLst>
                                  <p:childTnLst>
                                    <p:set>
                                      <p:cBhvr>
                                        <p:cTn id="95" dur="1" fill="hold">
                                          <p:stCondLst>
                                            <p:cond delay="0"/>
                                          </p:stCondLst>
                                        </p:cTn>
                                        <p:tgtEl>
                                          <p:spTgt spid="372"/>
                                        </p:tgtEl>
                                        <p:attrNameLst>
                                          <p:attrName>style.visibility</p:attrName>
                                        </p:attrNameLst>
                                      </p:cBhvr>
                                      <p:to>
                                        <p:strVal val="visible"/>
                                      </p:to>
                                    </p:set>
                                    <p:animEffect transition="in" filter="fade">
                                      <p:cBhvr>
                                        <p:cTn id="96" dur="500"/>
                                        <p:tgtEl>
                                          <p:spTgt spid="372"/>
                                        </p:tgtEl>
                                      </p:cBhvr>
                                    </p:animEffect>
                                    <p:animMotion origin="layout" path="M 0 0 L -0.25 0 E" pathEditMode="relative">
                                      <p:cBhvr from="" to="">
                                        <p:cTn id="97" dur="1200" fill="hold">
                                          <p:stCondLst>
                                            <p:cond delay="0"/>
                                          </p:stCondLst>
                                        </p:cTn>
                                        <p:tgtEl>
                                          <p:spTgt spid="372"/>
                                        </p:tgtEl>
                                        <p:attrNameLst>
                                          <p:attrName>ppt_x</p:attrName>
                                          <p:attrName>ppt_y</p:attrName>
                                        </p:attrNameLst>
                                      </p:cBhvr>
                                    </p:animMotion>
                                    <p:animEffect transition="out" filter="fade">
                                      <p:cBhvr>
                                        <p:cTn id="98" dur="500">
                                          <p:stCondLst>
                                            <p:cond delay="500"/>
                                          </p:stCondLst>
                                        </p:cTn>
                                        <p:tgtEl>
                                          <p:spTgt spid="372"/>
                                        </p:tgtEl>
                                      </p:cBhvr>
                                    </p:animEffect>
                                    <p:set>
                                      <p:cBhvr>
                                        <p:cTn id="99" dur="1" fill="hold">
                                          <p:stCondLst>
                                            <p:cond delay="999"/>
                                          </p:stCondLst>
                                        </p:cTn>
                                        <p:tgtEl>
                                          <p:spTgt spid="372"/>
                                        </p:tgtEl>
                                        <p:attrNameLst>
                                          <p:attrName>style.visibility</p:attrName>
                                        </p:attrNameLst>
                                      </p:cBhvr>
                                      <p:to>
                                        <p:strVal val="hidden"/>
                                      </p:to>
                                    </p:set>
                                  </p:childTnLst>
                                </p:cTn>
                              </p:par>
                              <p:par>
                                <p:cTn id="100" presetID="10" presetClass="entr" presetSubtype="0" fill="hold" grpId="0" nodeType="withEffect">
                                  <p:stCondLst>
                                    <p:cond delay="424"/>
                                  </p:stCondLst>
                                  <p:childTnLst>
                                    <p:set>
                                      <p:cBhvr>
                                        <p:cTn id="101" dur="1" fill="hold">
                                          <p:stCondLst>
                                            <p:cond delay="0"/>
                                          </p:stCondLst>
                                        </p:cTn>
                                        <p:tgtEl>
                                          <p:spTgt spid="369"/>
                                        </p:tgtEl>
                                        <p:attrNameLst>
                                          <p:attrName>style.visibility</p:attrName>
                                        </p:attrNameLst>
                                      </p:cBhvr>
                                      <p:to>
                                        <p:strVal val="visible"/>
                                      </p:to>
                                    </p:set>
                                    <p:animEffect transition="in" filter="fade">
                                      <p:cBhvr>
                                        <p:cTn id="102" dur="500"/>
                                        <p:tgtEl>
                                          <p:spTgt spid="369"/>
                                        </p:tgtEl>
                                      </p:cBhvr>
                                    </p:animEffect>
                                    <p:animMotion origin="layout" path="M 0 0 L 0.25 0 E" pathEditMode="relative">
                                      <p:cBhvr from="" to="">
                                        <p:cTn id="103" dur="1200" accel="50000" decel="50000" fill="hold">
                                          <p:stCondLst>
                                            <p:cond delay="0"/>
                                          </p:stCondLst>
                                        </p:cTn>
                                        <p:tgtEl>
                                          <p:spTgt spid="369"/>
                                        </p:tgtEl>
                                        <p:attrNameLst>
                                          <p:attrName>ppt_x</p:attrName>
                                          <p:attrName>ppt_y</p:attrName>
                                        </p:attrNameLst>
                                      </p:cBhvr>
                                    </p:animMotion>
                                    <p:animEffect transition="out" filter="fade">
                                      <p:cBhvr>
                                        <p:cTn id="104" dur="500">
                                          <p:stCondLst>
                                            <p:cond delay="500"/>
                                          </p:stCondLst>
                                        </p:cTn>
                                        <p:tgtEl>
                                          <p:spTgt spid="369"/>
                                        </p:tgtEl>
                                      </p:cBhvr>
                                    </p:animEffect>
                                    <p:set>
                                      <p:cBhvr>
                                        <p:cTn id="105" dur="1" fill="hold">
                                          <p:stCondLst>
                                            <p:cond delay="999"/>
                                          </p:stCondLst>
                                        </p:cTn>
                                        <p:tgtEl>
                                          <p:spTgt spid="369"/>
                                        </p:tgtEl>
                                        <p:attrNameLst>
                                          <p:attrName>style.visibility</p:attrName>
                                        </p:attrNameLst>
                                      </p:cBhvr>
                                      <p:to>
                                        <p:strVal val="hidden"/>
                                      </p:to>
                                    </p:set>
                                  </p:childTnLst>
                                </p:cTn>
                              </p:par>
                              <p:par>
                                <p:cTn id="106" presetID="10" presetClass="entr" presetSubtype="0" fill="hold" grpId="0" nodeType="withEffect">
                                  <p:stCondLst>
                                    <p:cond delay="423"/>
                                  </p:stCondLst>
                                  <p:childTnLst>
                                    <p:set>
                                      <p:cBhvr>
                                        <p:cTn id="107" dur="1" fill="hold">
                                          <p:stCondLst>
                                            <p:cond delay="0"/>
                                          </p:stCondLst>
                                        </p:cTn>
                                        <p:tgtEl>
                                          <p:spTgt spid="370"/>
                                        </p:tgtEl>
                                        <p:attrNameLst>
                                          <p:attrName>style.visibility</p:attrName>
                                        </p:attrNameLst>
                                      </p:cBhvr>
                                      <p:to>
                                        <p:strVal val="visible"/>
                                      </p:to>
                                    </p:set>
                                    <p:animEffect transition="in" filter="fade">
                                      <p:cBhvr>
                                        <p:cTn id="108" dur="500"/>
                                        <p:tgtEl>
                                          <p:spTgt spid="370"/>
                                        </p:tgtEl>
                                      </p:cBhvr>
                                    </p:animEffect>
                                    <p:animMotion origin="layout" path="M 0 0 L 0.25 0 E" pathEditMode="relative">
                                      <p:cBhvr from="" to="">
                                        <p:cTn id="109" dur="1200" accel="50000" decel="50000" fill="hold">
                                          <p:stCondLst>
                                            <p:cond delay="0"/>
                                          </p:stCondLst>
                                        </p:cTn>
                                        <p:tgtEl>
                                          <p:spTgt spid="370"/>
                                        </p:tgtEl>
                                        <p:attrNameLst>
                                          <p:attrName>ppt_x</p:attrName>
                                          <p:attrName>ppt_y</p:attrName>
                                        </p:attrNameLst>
                                      </p:cBhvr>
                                    </p:animMotion>
                                    <p:animEffect transition="out" filter="fade">
                                      <p:cBhvr>
                                        <p:cTn id="110" dur="500">
                                          <p:stCondLst>
                                            <p:cond delay="500"/>
                                          </p:stCondLst>
                                        </p:cTn>
                                        <p:tgtEl>
                                          <p:spTgt spid="370"/>
                                        </p:tgtEl>
                                      </p:cBhvr>
                                    </p:animEffect>
                                    <p:set>
                                      <p:cBhvr>
                                        <p:cTn id="111" dur="1" fill="hold">
                                          <p:stCondLst>
                                            <p:cond delay="999"/>
                                          </p:stCondLst>
                                        </p:cTn>
                                        <p:tgtEl>
                                          <p:spTgt spid="370"/>
                                        </p:tgtEl>
                                        <p:attrNameLst>
                                          <p:attrName>style.visibility</p:attrName>
                                        </p:attrNameLst>
                                      </p:cBhvr>
                                      <p:to>
                                        <p:strVal val="hidden"/>
                                      </p:to>
                                    </p:set>
                                  </p:childTnLst>
                                </p:cTn>
                              </p:par>
                              <p:par>
                                <p:cTn id="112" presetID="10" presetClass="entr" presetSubtype="0" fill="hold" grpId="0" nodeType="withEffect">
                                  <p:stCondLst>
                                    <p:cond delay="337"/>
                                  </p:stCondLst>
                                  <p:childTnLst>
                                    <p:set>
                                      <p:cBhvr>
                                        <p:cTn id="113" dur="1" fill="hold">
                                          <p:stCondLst>
                                            <p:cond delay="0"/>
                                          </p:stCondLst>
                                        </p:cTn>
                                        <p:tgtEl>
                                          <p:spTgt spid="373"/>
                                        </p:tgtEl>
                                        <p:attrNameLst>
                                          <p:attrName>style.visibility</p:attrName>
                                        </p:attrNameLst>
                                      </p:cBhvr>
                                      <p:to>
                                        <p:strVal val="visible"/>
                                      </p:to>
                                    </p:set>
                                    <p:animEffect transition="in" filter="fade">
                                      <p:cBhvr>
                                        <p:cTn id="114" dur="500"/>
                                        <p:tgtEl>
                                          <p:spTgt spid="373"/>
                                        </p:tgtEl>
                                      </p:cBhvr>
                                    </p:animEffect>
                                    <p:animMotion origin="layout" path="M 0 0 L 0.25 0 E" pathEditMode="relative">
                                      <p:cBhvr from="" to="">
                                        <p:cTn id="115" dur="1200" accel="50000" decel="50000" fill="hold">
                                          <p:stCondLst>
                                            <p:cond delay="0"/>
                                          </p:stCondLst>
                                        </p:cTn>
                                        <p:tgtEl>
                                          <p:spTgt spid="373"/>
                                        </p:tgtEl>
                                        <p:attrNameLst>
                                          <p:attrName>ppt_x</p:attrName>
                                          <p:attrName>ppt_y</p:attrName>
                                        </p:attrNameLst>
                                      </p:cBhvr>
                                    </p:animMotion>
                                    <p:animEffect transition="out" filter="fade">
                                      <p:cBhvr>
                                        <p:cTn id="116" dur="500">
                                          <p:stCondLst>
                                            <p:cond delay="500"/>
                                          </p:stCondLst>
                                        </p:cTn>
                                        <p:tgtEl>
                                          <p:spTgt spid="373"/>
                                        </p:tgtEl>
                                      </p:cBhvr>
                                    </p:animEffect>
                                    <p:set>
                                      <p:cBhvr>
                                        <p:cTn id="117" dur="1" fill="hold">
                                          <p:stCondLst>
                                            <p:cond delay="999"/>
                                          </p:stCondLst>
                                        </p:cTn>
                                        <p:tgtEl>
                                          <p:spTgt spid="373"/>
                                        </p:tgtEl>
                                        <p:attrNameLst>
                                          <p:attrName>style.visibility</p:attrName>
                                        </p:attrNameLst>
                                      </p:cBhvr>
                                      <p:to>
                                        <p:strVal val="hidden"/>
                                      </p:to>
                                    </p:set>
                                  </p:childTnLst>
                                </p:cTn>
                              </p:par>
                              <p:par>
                                <p:cTn id="118" presetID="10" presetClass="entr" presetSubtype="0" fill="hold" grpId="0" nodeType="withEffect">
                                  <p:stCondLst>
                                    <p:cond delay="725"/>
                                  </p:stCondLst>
                                  <p:childTnLst>
                                    <p:set>
                                      <p:cBhvr>
                                        <p:cTn id="119" dur="1" fill="hold">
                                          <p:stCondLst>
                                            <p:cond delay="0"/>
                                          </p:stCondLst>
                                        </p:cTn>
                                        <p:tgtEl>
                                          <p:spTgt spid="374"/>
                                        </p:tgtEl>
                                        <p:attrNameLst>
                                          <p:attrName>style.visibility</p:attrName>
                                        </p:attrNameLst>
                                      </p:cBhvr>
                                      <p:to>
                                        <p:strVal val="visible"/>
                                      </p:to>
                                    </p:set>
                                    <p:animEffect transition="in" filter="fade">
                                      <p:cBhvr>
                                        <p:cTn id="120" dur="500"/>
                                        <p:tgtEl>
                                          <p:spTgt spid="374"/>
                                        </p:tgtEl>
                                      </p:cBhvr>
                                    </p:animEffect>
                                    <p:animMotion origin="layout" path="M 0 0 L 0.25 0 E" pathEditMode="relative">
                                      <p:cBhvr from="" to="">
                                        <p:cTn id="121" dur="1200" accel="50000" decel="50000" fill="hold">
                                          <p:stCondLst>
                                            <p:cond delay="0"/>
                                          </p:stCondLst>
                                        </p:cTn>
                                        <p:tgtEl>
                                          <p:spTgt spid="374"/>
                                        </p:tgtEl>
                                        <p:attrNameLst>
                                          <p:attrName>ppt_x</p:attrName>
                                          <p:attrName>ppt_y</p:attrName>
                                        </p:attrNameLst>
                                      </p:cBhvr>
                                    </p:animMotion>
                                    <p:animEffect transition="out" filter="fade">
                                      <p:cBhvr>
                                        <p:cTn id="122" dur="500">
                                          <p:stCondLst>
                                            <p:cond delay="500"/>
                                          </p:stCondLst>
                                        </p:cTn>
                                        <p:tgtEl>
                                          <p:spTgt spid="374"/>
                                        </p:tgtEl>
                                      </p:cBhvr>
                                    </p:animEffect>
                                    <p:set>
                                      <p:cBhvr>
                                        <p:cTn id="123" dur="1" fill="hold">
                                          <p:stCondLst>
                                            <p:cond delay="999"/>
                                          </p:stCondLst>
                                        </p:cTn>
                                        <p:tgtEl>
                                          <p:spTgt spid="374"/>
                                        </p:tgtEl>
                                        <p:attrNameLst>
                                          <p:attrName>style.visibility</p:attrName>
                                        </p:attrNameLst>
                                      </p:cBhvr>
                                      <p:to>
                                        <p:strVal val="hidden"/>
                                      </p:to>
                                    </p:set>
                                  </p:childTnLst>
                                </p:cTn>
                              </p:par>
                              <p:par>
                                <p:cTn id="124" presetID="10" presetClass="entr" presetSubtype="0" fill="hold" grpId="0" nodeType="withEffect">
                                  <p:stCondLst>
                                    <p:cond delay="472"/>
                                  </p:stCondLst>
                                  <p:childTnLst>
                                    <p:set>
                                      <p:cBhvr>
                                        <p:cTn id="125" dur="1" fill="hold">
                                          <p:stCondLst>
                                            <p:cond delay="0"/>
                                          </p:stCondLst>
                                        </p:cTn>
                                        <p:tgtEl>
                                          <p:spTgt spid="375"/>
                                        </p:tgtEl>
                                        <p:attrNameLst>
                                          <p:attrName>style.visibility</p:attrName>
                                        </p:attrNameLst>
                                      </p:cBhvr>
                                      <p:to>
                                        <p:strVal val="visible"/>
                                      </p:to>
                                    </p:set>
                                    <p:animEffect transition="in" filter="fade">
                                      <p:cBhvr>
                                        <p:cTn id="126" dur="500"/>
                                        <p:tgtEl>
                                          <p:spTgt spid="375"/>
                                        </p:tgtEl>
                                      </p:cBhvr>
                                    </p:animEffect>
                                    <p:animMotion origin="layout" path="M 0 0 L 0.25 0 E" pathEditMode="relative">
                                      <p:cBhvr from="" to="">
                                        <p:cTn id="127" dur="1200" accel="50000" decel="50000" fill="hold">
                                          <p:stCondLst>
                                            <p:cond delay="0"/>
                                          </p:stCondLst>
                                        </p:cTn>
                                        <p:tgtEl>
                                          <p:spTgt spid="375"/>
                                        </p:tgtEl>
                                        <p:attrNameLst>
                                          <p:attrName>ppt_x</p:attrName>
                                          <p:attrName>ppt_y</p:attrName>
                                        </p:attrNameLst>
                                      </p:cBhvr>
                                    </p:animMotion>
                                    <p:animEffect transition="out" filter="fade">
                                      <p:cBhvr>
                                        <p:cTn id="128" dur="500">
                                          <p:stCondLst>
                                            <p:cond delay="500"/>
                                          </p:stCondLst>
                                        </p:cTn>
                                        <p:tgtEl>
                                          <p:spTgt spid="375"/>
                                        </p:tgtEl>
                                      </p:cBhvr>
                                    </p:animEffect>
                                    <p:set>
                                      <p:cBhvr>
                                        <p:cTn id="129" dur="1" fill="hold">
                                          <p:stCondLst>
                                            <p:cond delay="999"/>
                                          </p:stCondLst>
                                        </p:cTn>
                                        <p:tgtEl>
                                          <p:spTgt spid="375"/>
                                        </p:tgtEl>
                                        <p:attrNameLst>
                                          <p:attrName>style.visibility</p:attrName>
                                        </p:attrNameLst>
                                      </p:cBhvr>
                                      <p:to>
                                        <p:strVal val="hidden"/>
                                      </p:to>
                                    </p:set>
                                  </p:childTnLst>
                                </p:cTn>
                              </p:par>
                              <p:par>
                                <p:cTn id="130" presetID="10" presetClass="entr" presetSubtype="0" fill="hold" grpId="0" nodeType="withEffect">
                                  <p:stCondLst>
                                    <p:cond delay="358"/>
                                  </p:stCondLst>
                                  <p:childTnLst>
                                    <p:set>
                                      <p:cBhvr>
                                        <p:cTn id="131" dur="1" fill="hold">
                                          <p:stCondLst>
                                            <p:cond delay="0"/>
                                          </p:stCondLst>
                                        </p:cTn>
                                        <p:tgtEl>
                                          <p:spTgt spid="376"/>
                                        </p:tgtEl>
                                        <p:attrNameLst>
                                          <p:attrName>style.visibility</p:attrName>
                                        </p:attrNameLst>
                                      </p:cBhvr>
                                      <p:to>
                                        <p:strVal val="visible"/>
                                      </p:to>
                                    </p:set>
                                    <p:animEffect transition="in" filter="fade">
                                      <p:cBhvr>
                                        <p:cTn id="132" dur="500"/>
                                        <p:tgtEl>
                                          <p:spTgt spid="376"/>
                                        </p:tgtEl>
                                      </p:cBhvr>
                                    </p:animEffect>
                                    <p:animMotion origin="layout" path="M 0 0 L 0.25 0 E" pathEditMode="relative">
                                      <p:cBhvr from="" to="">
                                        <p:cTn id="133" dur="1200" accel="50000" decel="50000" fill="hold">
                                          <p:stCondLst>
                                            <p:cond delay="0"/>
                                          </p:stCondLst>
                                        </p:cTn>
                                        <p:tgtEl>
                                          <p:spTgt spid="376"/>
                                        </p:tgtEl>
                                        <p:attrNameLst>
                                          <p:attrName>ppt_x</p:attrName>
                                          <p:attrName>ppt_y</p:attrName>
                                        </p:attrNameLst>
                                      </p:cBhvr>
                                    </p:animMotion>
                                    <p:animEffect transition="out" filter="fade">
                                      <p:cBhvr>
                                        <p:cTn id="134" dur="500">
                                          <p:stCondLst>
                                            <p:cond delay="500"/>
                                          </p:stCondLst>
                                        </p:cTn>
                                        <p:tgtEl>
                                          <p:spTgt spid="376"/>
                                        </p:tgtEl>
                                      </p:cBhvr>
                                    </p:animEffect>
                                    <p:set>
                                      <p:cBhvr>
                                        <p:cTn id="135" dur="1" fill="hold">
                                          <p:stCondLst>
                                            <p:cond delay="999"/>
                                          </p:stCondLst>
                                        </p:cTn>
                                        <p:tgtEl>
                                          <p:spTgt spid="376"/>
                                        </p:tgtEl>
                                        <p:attrNameLst>
                                          <p:attrName>style.visibility</p:attrName>
                                        </p:attrNameLst>
                                      </p:cBhvr>
                                      <p:to>
                                        <p:strVal val="hidden"/>
                                      </p:to>
                                    </p:set>
                                  </p:childTnLst>
                                </p:cTn>
                              </p:par>
                              <p:par>
                                <p:cTn id="136" presetID="10" presetClass="entr" presetSubtype="0" fill="hold" grpId="0" nodeType="withEffect">
                                  <p:stCondLst>
                                    <p:cond delay="263"/>
                                  </p:stCondLst>
                                  <p:childTnLst>
                                    <p:set>
                                      <p:cBhvr>
                                        <p:cTn id="137" dur="1" fill="hold">
                                          <p:stCondLst>
                                            <p:cond delay="0"/>
                                          </p:stCondLst>
                                        </p:cTn>
                                        <p:tgtEl>
                                          <p:spTgt spid="378"/>
                                        </p:tgtEl>
                                        <p:attrNameLst>
                                          <p:attrName>style.visibility</p:attrName>
                                        </p:attrNameLst>
                                      </p:cBhvr>
                                      <p:to>
                                        <p:strVal val="visible"/>
                                      </p:to>
                                    </p:set>
                                    <p:animEffect transition="in" filter="fade">
                                      <p:cBhvr>
                                        <p:cTn id="138" dur="500"/>
                                        <p:tgtEl>
                                          <p:spTgt spid="378"/>
                                        </p:tgtEl>
                                      </p:cBhvr>
                                    </p:animEffect>
                                    <p:animMotion origin="layout" path="M 0 0 L 0.25 0 E" pathEditMode="relative">
                                      <p:cBhvr from="" to="">
                                        <p:cTn id="139" dur="1200" accel="50000" decel="50000" fill="hold">
                                          <p:stCondLst>
                                            <p:cond delay="0"/>
                                          </p:stCondLst>
                                        </p:cTn>
                                        <p:tgtEl>
                                          <p:spTgt spid="378"/>
                                        </p:tgtEl>
                                        <p:attrNameLst>
                                          <p:attrName>ppt_x</p:attrName>
                                          <p:attrName>ppt_y</p:attrName>
                                        </p:attrNameLst>
                                      </p:cBhvr>
                                    </p:animMotion>
                                    <p:animEffect transition="out" filter="fade">
                                      <p:cBhvr>
                                        <p:cTn id="140" dur="500">
                                          <p:stCondLst>
                                            <p:cond delay="500"/>
                                          </p:stCondLst>
                                        </p:cTn>
                                        <p:tgtEl>
                                          <p:spTgt spid="378"/>
                                        </p:tgtEl>
                                      </p:cBhvr>
                                    </p:animEffect>
                                    <p:set>
                                      <p:cBhvr>
                                        <p:cTn id="141" dur="1" fill="hold">
                                          <p:stCondLst>
                                            <p:cond delay="999"/>
                                          </p:stCondLst>
                                        </p:cTn>
                                        <p:tgtEl>
                                          <p:spTgt spid="378"/>
                                        </p:tgtEl>
                                        <p:attrNameLst>
                                          <p:attrName>style.visibility</p:attrName>
                                        </p:attrNameLst>
                                      </p:cBhvr>
                                      <p:to>
                                        <p:strVal val="hidden"/>
                                      </p:to>
                                    </p:set>
                                  </p:childTnLst>
                                </p:cTn>
                              </p:par>
                              <p:par>
                                <p:cTn id="142" presetID="10" presetClass="entr" presetSubtype="0" fill="hold" grpId="0" nodeType="withEffect">
                                  <p:stCondLst>
                                    <p:cond delay="528"/>
                                  </p:stCondLst>
                                  <p:childTnLst>
                                    <p:set>
                                      <p:cBhvr>
                                        <p:cTn id="143" dur="1" fill="hold">
                                          <p:stCondLst>
                                            <p:cond delay="0"/>
                                          </p:stCondLst>
                                        </p:cTn>
                                        <p:tgtEl>
                                          <p:spTgt spid="380"/>
                                        </p:tgtEl>
                                        <p:attrNameLst>
                                          <p:attrName>style.visibility</p:attrName>
                                        </p:attrNameLst>
                                      </p:cBhvr>
                                      <p:to>
                                        <p:strVal val="visible"/>
                                      </p:to>
                                    </p:set>
                                    <p:animEffect transition="in" filter="fade">
                                      <p:cBhvr>
                                        <p:cTn id="144" dur="500"/>
                                        <p:tgtEl>
                                          <p:spTgt spid="380"/>
                                        </p:tgtEl>
                                      </p:cBhvr>
                                    </p:animEffect>
                                    <p:animMotion origin="layout" path="M 0 0 L 0.25 0 E" pathEditMode="relative">
                                      <p:cBhvr from="" to="">
                                        <p:cTn id="145" dur="1200" accel="50000" decel="50000" fill="hold">
                                          <p:stCondLst>
                                            <p:cond delay="0"/>
                                          </p:stCondLst>
                                        </p:cTn>
                                        <p:tgtEl>
                                          <p:spTgt spid="380"/>
                                        </p:tgtEl>
                                        <p:attrNameLst>
                                          <p:attrName>ppt_x</p:attrName>
                                          <p:attrName>ppt_y</p:attrName>
                                        </p:attrNameLst>
                                      </p:cBhvr>
                                    </p:animMotion>
                                    <p:animEffect transition="out" filter="fade">
                                      <p:cBhvr>
                                        <p:cTn id="146" dur="500">
                                          <p:stCondLst>
                                            <p:cond delay="500"/>
                                          </p:stCondLst>
                                        </p:cTn>
                                        <p:tgtEl>
                                          <p:spTgt spid="380"/>
                                        </p:tgtEl>
                                      </p:cBhvr>
                                    </p:animEffect>
                                    <p:set>
                                      <p:cBhvr>
                                        <p:cTn id="147" dur="1" fill="hold">
                                          <p:stCondLst>
                                            <p:cond delay="999"/>
                                          </p:stCondLst>
                                        </p:cTn>
                                        <p:tgtEl>
                                          <p:spTgt spid="380"/>
                                        </p:tgtEl>
                                        <p:attrNameLst>
                                          <p:attrName>style.visibility</p:attrName>
                                        </p:attrNameLst>
                                      </p:cBhvr>
                                      <p:to>
                                        <p:strVal val="hidden"/>
                                      </p:to>
                                    </p:set>
                                  </p:childTnLst>
                                </p:cTn>
                              </p:par>
                              <p:par>
                                <p:cTn id="148" presetID="10" presetClass="entr" presetSubtype="0" fill="hold" grpId="0" nodeType="withEffect">
                                  <p:stCondLst>
                                    <p:cond delay="241"/>
                                  </p:stCondLst>
                                  <p:childTnLst>
                                    <p:set>
                                      <p:cBhvr>
                                        <p:cTn id="149" dur="1" fill="hold">
                                          <p:stCondLst>
                                            <p:cond delay="0"/>
                                          </p:stCondLst>
                                        </p:cTn>
                                        <p:tgtEl>
                                          <p:spTgt spid="381"/>
                                        </p:tgtEl>
                                        <p:attrNameLst>
                                          <p:attrName>style.visibility</p:attrName>
                                        </p:attrNameLst>
                                      </p:cBhvr>
                                      <p:to>
                                        <p:strVal val="visible"/>
                                      </p:to>
                                    </p:set>
                                    <p:animEffect transition="in" filter="fade">
                                      <p:cBhvr>
                                        <p:cTn id="150" dur="500"/>
                                        <p:tgtEl>
                                          <p:spTgt spid="381"/>
                                        </p:tgtEl>
                                      </p:cBhvr>
                                    </p:animEffect>
                                    <p:animMotion origin="layout" path="M 0 0 L 0.25 0 E" pathEditMode="relative">
                                      <p:cBhvr from="" to="">
                                        <p:cTn id="151" dur="1200" accel="50000" decel="50000" fill="hold">
                                          <p:stCondLst>
                                            <p:cond delay="0"/>
                                          </p:stCondLst>
                                        </p:cTn>
                                        <p:tgtEl>
                                          <p:spTgt spid="381"/>
                                        </p:tgtEl>
                                        <p:attrNameLst>
                                          <p:attrName>ppt_x</p:attrName>
                                          <p:attrName>ppt_y</p:attrName>
                                        </p:attrNameLst>
                                      </p:cBhvr>
                                    </p:animMotion>
                                    <p:animEffect transition="out" filter="fade">
                                      <p:cBhvr>
                                        <p:cTn id="152" dur="500">
                                          <p:stCondLst>
                                            <p:cond delay="500"/>
                                          </p:stCondLst>
                                        </p:cTn>
                                        <p:tgtEl>
                                          <p:spTgt spid="381"/>
                                        </p:tgtEl>
                                      </p:cBhvr>
                                    </p:animEffect>
                                    <p:set>
                                      <p:cBhvr>
                                        <p:cTn id="153" dur="1" fill="hold">
                                          <p:stCondLst>
                                            <p:cond delay="999"/>
                                          </p:stCondLst>
                                        </p:cTn>
                                        <p:tgtEl>
                                          <p:spTgt spid="3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 grpId="0"/>
      <p:bldP spid="303" grpId="0"/>
      <p:bldP spid="304" grpId="0"/>
      <p:bldP spid="364" grpId="0" animBg="1" autoUpdateAnimBg="0"/>
      <p:bldP spid="365" grpId="0" animBg="1" autoUpdateAnimBg="0"/>
      <p:bldP spid="366" grpId="0" animBg="1" autoUpdateAnimBg="0"/>
      <p:bldP spid="367" grpId="0" animBg="1" autoUpdateAnimBg="0"/>
      <p:bldP spid="368" grpId="0" animBg="1" autoUpdateAnimBg="0"/>
      <p:bldP spid="369" grpId="0" animBg="1" autoUpdateAnimBg="0"/>
      <p:bldP spid="370" grpId="0" animBg="1" autoUpdateAnimBg="0"/>
      <p:bldP spid="371" grpId="0" animBg="1"/>
      <p:bldP spid="372" grpId="0" animBg="1" autoUpdateAnimBg="0"/>
      <p:bldP spid="373" grpId="0" animBg="1" autoUpdateAnimBg="0"/>
      <p:bldP spid="374" grpId="0" animBg="1" autoUpdateAnimBg="0"/>
      <p:bldP spid="375" grpId="0" animBg="1" autoUpdateAnimBg="0"/>
      <p:bldP spid="376" grpId="0" animBg="1" autoUpdateAnimBg="0"/>
      <p:bldP spid="377" grpId="0" animBg="1"/>
      <p:bldP spid="378" grpId="0" animBg="1" autoUpdateAnimBg="0"/>
      <p:bldP spid="379" grpId="0" animBg="1" autoUpdateAnimBg="0"/>
      <p:bldP spid="380" grpId="0" animBg="1" autoUpdateAnimBg="0"/>
      <p:bldP spid="381"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6CBD6F1-E71C-4039-B051-CDBDF9E9F6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618"/>
            <a:ext cx="12192000" cy="5468421"/>
          </a:xfrm>
          <a:prstGeom prst="rect">
            <a:avLst/>
          </a:prstGeom>
        </p:spPr>
      </p:pic>
      <p:grpSp>
        <p:nvGrpSpPr>
          <p:cNvPr id="4" name="组合 3">
            <a:extLst>
              <a:ext uri="{FF2B5EF4-FFF2-40B4-BE49-F238E27FC236}">
                <a16:creationId xmlns:a16="http://schemas.microsoft.com/office/drawing/2014/main" id="{188DD6B8-24B7-4379-9808-CD6717A20BC6}"/>
              </a:ext>
            </a:extLst>
          </p:cNvPr>
          <p:cNvGrpSpPr/>
          <p:nvPr/>
        </p:nvGrpSpPr>
        <p:grpSpPr>
          <a:xfrm>
            <a:off x="0" y="5791200"/>
            <a:ext cx="12196102" cy="1066800"/>
            <a:chOff x="0" y="5791200"/>
            <a:chExt cx="12196102" cy="1066800"/>
          </a:xfrm>
        </p:grpSpPr>
        <p:sp>
          <p:nvSpPr>
            <p:cNvPr id="5" name="PA-矩形 1">
              <a:extLst>
                <a:ext uri="{FF2B5EF4-FFF2-40B4-BE49-F238E27FC236}">
                  <a16:creationId xmlns:a16="http://schemas.microsoft.com/office/drawing/2014/main" id="{721D9038-A277-4958-9E8C-909FC25DEEAA}"/>
                </a:ext>
              </a:extLst>
            </p:cNvPr>
            <p:cNvSpPr/>
            <p:nvPr>
              <p:custDataLst>
                <p:tags r:id="rId1"/>
              </p:custDataLst>
            </p:nvPr>
          </p:nvSpPr>
          <p:spPr>
            <a:xfrm rot="16200000">
              <a:off x="5564651" y="226549"/>
              <a:ext cx="1066800" cy="12196102"/>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文本框 5">
              <a:extLst>
                <a:ext uri="{FF2B5EF4-FFF2-40B4-BE49-F238E27FC236}">
                  <a16:creationId xmlns:a16="http://schemas.microsoft.com/office/drawing/2014/main" id="{36882948-2272-4390-8007-3DB8573B3278}"/>
                </a:ext>
              </a:extLst>
            </p:cNvPr>
            <p:cNvSpPr txBox="1"/>
            <p:nvPr/>
          </p:nvSpPr>
          <p:spPr>
            <a:xfrm>
              <a:off x="5644" y="5970656"/>
              <a:ext cx="12186356" cy="707886"/>
            </a:xfrm>
            <a:prstGeom prst="rect">
              <a:avLst/>
            </a:prstGeom>
            <a:noFill/>
          </p:spPr>
          <p:txBody>
            <a:bodyPr wrap="square" rtlCol="0">
              <a:spAutoFit/>
            </a:bodyPr>
            <a:lstStyle/>
            <a:p>
              <a:pPr algn="ctr"/>
              <a:r>
                <a:rPr lang="en-US" altLang="zh-CN" sz="4000" dirty="0">
                  <a:solidFill>
                    <a:schemeClr val="bg1"/>
                  </a:solidFill>
                  <a:latin typeface="Arial" panose="020B0604020202020204" pitchFamily="34" charset="0"/>
                  <a:cs typeface="Arial" panose="020B0604020202020204" pitchFamily="34" charset="0"/>
                </a:rPr>
                <a:t>The</a:t>
              </a:r>
              <a:r>
                <a:rPr lang="zh-CN" altLang="en-US" sz="4000" dirty="0">
                  <a:solidFill>
                    <a:schemeClr val="bg1"/>
                  </a:solidFill>
                  <a:latin typeface="Arial" panose="020B0604020202020204" pitchFamily="34" charset="0"/>
                  <a:cs typeface="Arial" panose="020B0604020202020204" pitchFamily="34" charset="0"/>
                </a:rPr>
                <a:t> </a:t>
              </a:r>
              <a:r>
                <a:rPr lang="en-US" altLang="zh-CN" sz="4000" dirty="0">
                  <a:solidFill>
                    <a:schemeClr val="bg1"/>
                  </a:solidFill>
                  <a:latin typeface="Arial" panose="020B0604020202020204" pitchFamily="34" charset="0"/>
                  <a:cs typeface="Arial" panose="020B0604020202020204" pitchFamily="34" charset="0"/>
                </a:rPr>
                <a:t>capacity</a:t>
              </a:r>
              <a:r>
                <a:rPr lang="zh-CN" altLang="en-US" sz="4000" dirty="0">
                  <a:solidFill>
                    <a:schemeClr val="bg1"/>
                  </a:solidFill>
                  <a:latin typeface="Arial" panose="020B0604020202020204" pitchFamily="34" charset="0"/>
                  <a:cs typeface="Arial" panose="020B0604020202020204" pitchFamily="34" charset="0"/>
                </a:rPr>
                <a:t> </a:t>
              </a:r>
              <a:r>
                <a:rPr lang="en-US" altLang="zh-CN" sz="4000" dirty="0">
                  <a:solidFill>
                    <a:schemeClr val="bg1"/>
                  </a:solidFill>
                  <a:latin typeface="Arial" panose="020B0604020202020204" pitchFamily="34" charset="0"/>
                  <a:cs typeface="Arial" panose="020B0604020202020204" pitchFamily="34" charset="0"/>
                </a:rPr>
                <a:t>of</a:t>
              </a:r>
              <a:r>
                <a:rPr lang="zh-CN" altLang="en-US" sz="4000" dirty="0">
                  <a:solidFill>
                    <a:schemeClr val="bg1"/>
                  </a:solidFill>
                  <a:latin typeface="Arial" panose="020B0604020202020204" pitchFamily="34" charset="0"/>
                  <a:cs typeface="Arial" panose="020B0604020202020204" pitchFamily="34" charset="0"/>
                </a:rPr>
                <a:t> </a:t>
              </a:r>
              <a:r>
                <a:rPr lang="en-US" altLang="zh-CN" sz="4000" dirty="0">
                  <a:solidFill>
                    <a:schemeClr val="bg1"/>
                  </a:solidFill>
                  <a:latin typeface="Arial" panose="020B0604020202020204" pitchFamily="34" charset="0"/>
                  <a:cs typeface="Arial" panose="020B0604020202020204" pitchFamily="34" charset="0"/>
                </a:rPr>
                <a:t>solar</a:t>
              </a:r>
              <a:r>
                <a:rPr lang="zh-CN" altLang="en-US" sz="4000" dirty="0">
                  <a:solidFill>
                    <a:schemeClr val="bg1"/>
                  </a:solidFill>
                  <a:latin typeface="Arial" panose="020B0604020202020204" pitchFamily="34" charset="0"/>
                  <a:cs typeface="Arial" panose="020B0604020202020204" pitchFamily="34" charset="0"/>
                </a:rPr>
                <a:t> </a:t>
              </a:r>
              <a:r>
                <a:rPr lang="en-US" altLang="zh-CN" sz="4000" dirty="0">
                  <a:solidFill>
                    <a:schemeClr val="bg1"/>
                  </a:solidFill>
                  <a:latin typeface="Arial" panose="020B0604020202020204" pitchFamily="34" charset="0"/>
                  <a:cs typeface="Arial" panose="020B0604020202020204" pitchFamily="34" charset="0"/>
                </a:rPr>
                <a:t>cell</a:t>
              </a:r>
              <a:r>
                <a:rPr lang="zh-CN" altLang="en-US" sz="4000" dirty="0">
                  <a:solidFill>
                    <a:schemeClr val="bg1"/>
                  </a:solidFill>
                  <a:latin typeface="Arial" panose="020B0604020202020204" pitchFamily="34" charset="0"/>
                  <a:cs typeface="Arial" panose="020B0604020202020204" pitchFamily="34" charset="0"/>
                </a:rPr>
                <a:t> </a:t>
              </a:r>
              <a:r>
                <a:rPr lang="en-US" altLang="zh-CN" sz="4000" dirty="0">
                  <a:solidFill>
                    <a:schemeClr val="bg1"/>
                  </a:solidFill>
                  <a:latin typeface="Arial" panose="020B0604020202020204" pitchFamily="34" charset="0"/>
                  <a:cs typeface="Arial" panose="020B0604020202020204" pitchFamily="34" charset="0"/>
                </a:rPr>
                <a:t>is</a:t>
              </a:r>
              <a:r>
                <a:rPr lang="zh-CN" altLang="en-US" sz="4000" dirty="0">
                  <a:solidFill>
                    <a:schemeClr val="bg1"/>
                  </a:solidFill>
                  <a:latin typeface="Arial" panose="020B0604020202020204" pitchFamily="34" charset="0"/>
                  <a:cs typeface="Arial" panose="020B0604020202020204" pitchFamily="34" charset="0"/>
                </a:rPr>
                <a:t> </a:t>
              </a:r>
              <a:r>
                <a:rPr lang="en-US" altLang="zh-CN" sz="4000" dirty="0">
                  <a:solidFill>
                    <a:schemeClr val="bg1"/>
                  </a:solidFill>
                  <a:latin typeface="Arial" panose="020B0604020202020204" pitchFamily="34" charset="0"/>
                  <a:cs typeface="Arial" panose="020B0604020202020204" pitchFamily="34" charset="0"/>
                </a:rPr>
                <a:t>rising</a:t>
              </a:r>
              <a:endParaRPr lang="zh-CN" altLang="en-US" sz="40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951775963"/>
      </p:ext>
    </p:extLst>
  </p:cSld>
  <p:clrMapOvr>
    <a:masterClrMapping/>
  </p:clrMapOvr>
  <mc:AlternateContent xmlns:mc="http://schemas.openxmlformats.org/markup-compatibility/2006" xmlns:p14="http://schemas.microsoft.com/office/powerpoint/2010/main">
    <mc:Choice Requires="p14">
      <p:transition p14:dur="0" advTm="6659"/>
    </mc:Choice>
    <mc:Fallback xmlns="">
      <p:transition advTm="6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0"/>
                                        <p:tgtEl>
                                          <p:spTgt spid="4"/>
                                        </p:tgtEl>
                                      </p:cBhvr>
                                    </p:animEffect>
                                    <p:anim calcmode="lin" valueType="num">
                                      <p:cBhvr>
                                        <p:cTn id="8" dur="4000" fill="hold"/>
                                        <p:tgtEl>
                                          <p:spTgt spid="4"/>
                                        </p:tgtEl>
                                        <p:attrNameLst>
                                          <p:attrName>ppt_x</p:attrName>
                                        </p:attrNameLst>
                                      </p:cBhvr>
                                      <p:tavLst>
                                        <p:tav tm="0">
                                          <p:val>
                                            <p:strVal val="#ppt_x"/>
                                          </p:val>
                                        </p:tav>
                                        <p:tav tm="100000">
                                          <p:val>
                                            <p:strVal val="#ppt_x"/>
                                          </p:val>
                                        </p:tav>
                                      </p:tavLst>
                                    </p:anim>
                                    <p:anim calcmode="lin" valueType="num">
                                      <p:cBhvr>
                                        <p:cTn id="9" dur="4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3CAA81C-6302-4892-A0DC-691EF4C335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8256" y="2843645"/>
            <a:ext cx="4343400" cy="2895600"/>
          </a:xfrm>
          <a:prstGeom prst="rect">
            <a:avLst/>
          </a:prstGeom>
        </p:spPr>
      </p:pic>
      <p:pic>
        <p:nvPicPr>
          <p:cNvPr id="6" name="图片 5">
            <a:extLst>
              <a:ext uri="{FF2B5EF4-FFF2-40B4-BE49-F238E27FC236}">
                <a16:creationId xmlns:a16="http://schemas.microsoft.com/office/drawing/2014/main" id="{688E9D23-5F36-40A2-8D6A-9139058B13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164" y="2843645"/>
            <a:ext cx="5499819" cy="2895600"/>
          </a:xfrm>
          <a:prstGeom prst="rect">
            <a:avLst/>
          </a:prstGeom>
        </p:spPr>
      </p:pic>
      <p:pic>
        <p:nvPicPr>
          <p:cNvPr id="2" name="图片 1">
            <a:extLst>
              <a:ext uri="{FF2B5EF4-FFF2-40B4-BE49-F238E27FC236}">
                <a16:creationId xmlns:a16="http://schemas.microsoft.com/office/drawing/2014/main" id="{771DACFE-7F39-41A7-9AAE-E0C25B09D7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4434303" cy="2895600"/>
          </a:xfrm>
          <a:prstGeom prst="rect">
            <a:avLst/>
          </a:prstGeom>
        </p:spPr>
      </p:pic>
      <p:pic>
        <p:nvPicPr>
          <p:cNvPr id="12" name="图片 11">
            <a:extLst>
              <a:ext uri="{FF2B5EF4-FFF2-40B4-BE49-F238E27FC236}">
                <a16:creationId xmlns:a16="http://schemas.microsoft.com/office/drawing/2014/main" id="{26A5C694-97D0-4652-B6E8-903B41DAC6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34287" y="0"/>
            <a:ext cx="4352069" cy="2895600"/>
          </a:xfrm>
          <a:prstGeom prst="rect">
            <a:avLst/>
          </a:prstGeom>
        </p:spPr>
      </p:pic>
      <p:pic>
        <p:nvPicPr>
          <p:cNvPr id="8" name="图片 7">
            <a:extLst>
              <a:ext uri="{FF2B5EF4-FFF2-40B4-BE49-F238E27FC236}">
                <a16:creationId xmlns:a16="http://schemas.microsoft.com/office/drawing/2014/main" id="{B9FF2FFB-9239-4D60-B678-F36713981D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34303" y="0"/>
            <a:ext cx="3850693" cy="2895600"/>
          </a:xfrm>
          <a:prstGeom prst="rect">
            <a:avLst/>
          </a:prstGeom>
        </p:spPr>
      </p:pic>
      <p:grpSp>
        <p:nvGrpSpPr>
          <p:cNvPr id="16" name="组合 15">
            <a:extLst>
              <a:ext uri="{FF2B5EF4-FFF2-40B4-BE49-F238E27FC236}">
                <a16:creationId xmlns:a16="http://schemas.microsoft.com/office/drawing/2014/main" id="{5C4A5C2B-C879-4B94-8354-06F439E1A9AC}"/>
              </a:ext>
            </a:extLst>
          </p:cNvPr>
          <p:cNvGrpSpPr/>
          <p:nvPr/>
        </p:nvGrpSpPr>
        <p:grpSpPr>
          <a:xfrm>
            <a:off x="-2" y="5791200"/>
            <a:ext cx="12196104" cy="1104274"/>
            <a:chOff x="-2" y="5791200"/>
            <a:chExt cx="12196104" cy="1104274"/>
          </a:xfrm>
        </p:grpSpPr>
        <p:sp>
          <p:nvSpPr>
            <p:cNvPr id="15" name="PA-矩形 1">
              <a:extLst>
                <a:ext uri="{FF2B5EF4-FFF2-40B4-BE49-F238E27FC236}">
                  <a16:creationId xmlns:a16="http://schemas.microsoft.com/office/drawing/2014/main" id="{863E0D62-3DC9-4EC1-9D4A-95D1DC2CBF0A}"/>
                </a:ext>
              </a:extLst>
            </p:cNvPr>
            <p:cNvSpPr/>
            <p:nvPr>
              <p:custDataLst>
                <p:tags r:id="rId1"/>
              </p:custDataLst>
            </p:nvPr>
          </p:nvSpPr>
          <p:spPr>
            <a:xfrm rot="16200000">
              <a:off x="5564651" y="226549"/>
              <a:ext cx="1066800" cy="12196102"/>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文本框 12">
              <a:extLst>
                <a:ext uri="{FF2B5EF4-FFF2-40B4-BE49-F238E27FC236}">
                  <a16:creationId xmlns:a16="http://schemas.microsoft.com/office/drawing/2014/main" id="{01F28418-92DC-44B2-8275-85B2A9B4075C}"/>
                </a:ext>
              </a:extLst>
            </p:cNvPr>
            <p:cNvSpPr txBox="1"/>
            <p:nvPr/>
          </p:nvSpPr>
          <p:spPr>
            <a:xfrm>
              <a:off x="-2" y="5818256"/>
              <a:ext cx="12186356" cy="1077218"/>
            </a:xfrm>
            <a:prstGeom prst="rect">
              <a:avLst/>
            </a:prstGeom>
            <a:noFill/>
          </p:spPr>
          <p:txBody>
            <a:bodyPr wrap="square" rtlCol="0">
              <a:spAutoFit/>
            </a:bodyPr>
            <a:lstStyle/>
            <a:p>
              <a:pPr algn="ctr"/>
              <a:r>
                <a:rPr lang="en-US" altLang="zh-CN" sz="3200" dirty="0">
                  <a:solidFill>
                    <a:schemeClr val="bg1"/>
                  </a:solidFill>
                  <a:latin typeface="Arial" panose="020B0604020202020204" pitchFamily="34" charset="0"/>
                  <a:cs typeface="Arial" panose="020B0604020202020204" pitchFamily="34" charset="0"/>
                </a:rPr>
                <a:t>Their photoelectric conversion efficiency stop around 18%  in decades of years</a:t>
              </a:r>
              <a:endParaRPr lang="zh-CN" altLang="en-US" sz="32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764083119"/>
      </p:ext>
    </p:extLst>
  </p:cSld>
  <p:clrMapOvr>
    <a:masterClrMapping/>
  </p:clrMapOvr>
  <p:transition spd="slow" advTm="63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34460D4-80E0-40AB-989A-3A0735782809}"/>
              </a:ext>
            </a:extLst>
          </p:cNvPr>
          <p:cNvPicPr>
            <a:picLocks noChangeAspect="1"/>
          </p:cNvPicPr>
          <p:nvPr/>
        </p:nvPicPr>
        <p:blipFill rotWithShape="1">
          <a:blip r:embed="rId3">
            <a:extLst>
              <a:ext uri="{28A0092B-C50C-407E-A947-70E740481C1C}">
                <a14:useLocalDpi xmlns:a14="http://schemas.microsoft.com/office/drawing/2010/main" val="0"/>
              </a:ext>
            </a:extLst>
          </a:blip>
          <a:srcRect r="1301"/>
          <a:stretch/>
        </p:blipFill>
        <p:spPr>
          <a:xfrm>
            <a:off x="1188720" y="88956"/>
            <a:ext cx="9235440" cy="5791972"/>
          </a:xfrm>
          <a:prstGeom prst="rect">
            <a:avLst/>
          </a:prstGeom>
        </p:spPr>
      </p:pic>
      <p:grpSp>
        <p:nvGrpSpPr>
          <p:cNvPr id="3" name="组合 2">
            <a:extLst>
              <a:ext uri="{FF2B5EF4-FFF2-40B4-BE49-F238E27FC236}">
                <a16:creationId xmlns:a16="http://schemas.microsoft.com/office/drawing/2014/main" id="{CFA20E72-20C9-46DB-913C-ABD9541AA70B}"/>
              </a:ext>
            </a:extLst>
          </p:cNvPr>
          <p:cNvGrpSpPr/>
          <p:nvPr/>
        </p:nvGrpSpPr>
        <p:grpSpPr>
          <a:xfrm>
            <a:off x="0" y="5791200"/>
            <a:ext cx="12196102" cy="1066800"/>
            <a:chOff x="0" y="5791200"/>
            <a:chExt cx="12196102" cy="1066800"/>
          </a:xfrm>
        </p:grpSpPr>
        <p:sp>
          <p:nvSpPr>
            <p:cNvPr id="4" name="PA-矩形 1">
              <a:extLst>
                <a:ext uri="{FF2B5EF4-FFF2-40B4-BE49-F238E27FC236}">
                  <a16:creationId xmlns:a16="http://schemas.microsoft.com/office/drawing/2014/main" id="{5F29521A-993C-44FF-B84C-0D2BAE5AF594}"/>
                </a:ext>
              </a:extLst>
            </p:cNvPr>
            <p:cNvSpPr/>
            <p:nvPr>
              <p:custDataLst>
                <p:tags r:id="rId1"/>
              </p:custDataLst>
            </p:nvPr>
          </p:nvSpPr>
          <p:spPr>
            <a:xfrm rot="16200000">
              <a:off x="5564651" y="226549"/>
              <a:ext cx="1066800" cy="12196102"/>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文本框 4">
              <a:extLst>
                <a:ext uri="{FF2B5EF4-FFF2-40B4-BE49-F238E27FC236}">
                  <a16:creationId xmlns:a16="http://schemas.microsoft.com/office/drawing/2014/main" id="{62E42C00-A912-4B68-82B9-A18A1495C346}"/>
                </a:ext>
              </a:extLst>
            </p:cNvPr>
            <p:cNvSpPr txBox="1"/>
            <p:nvPr/>
          </p:nvSpPr>
          <p:spPr>
            <a:xfrm>
              <a:off x="5644" y="5970656"/>
              <a:ext cx="12186356" cy="707886"/>
            </a:xfrm>
            <a:prstGeom prst="rect">
              <a:avLst/>
            </a:prstGeom>
            <a:noFill/>
          </p:spPr>
          <p:txBody>
            <a:bodyPr wrap="square" rtlCol="0">
              <a:spAutoFit/>
            </a:bodyPr>
            <a:lstStyle/>
            <a:p>
              <a:pPr algn="ctr"/>
              <a:r>
                <a:rPr lang="en-US" altLang="zh-CN" sz="4000" dirty="0">
                  <a:solidFill>
                    <a:schemeClr val="bg1"/>
                  </a:solidFill>
                  <a:latin typeface="Arial" panose="020B0604020202020204" pitchFamily="34" charset="0"/>
                  <a:cs typeface="Arial" panose="020B0604020202020204" pitchFamily="34" charset="0"/>
                </a:rPr>
                <a:t>Input limit output  </a:t>
              </a:r>
              <a:endParaRPr lang="zh-CN" altLang="en-US" sz="4000" dirty="0">
                <a:solidFill>
                  <a:schemeClr val="bg1"/>
                </a:solidFill>
                <a:latin typeface="Arial" panose="020B0604020202020204" pitchFamily="34" charset="0"/>
                <a:cs typeface="Arial" panose="020B0604020202020204" pitchFamily="34" charset="0"/>
              </a:endParaRPr>
            </a:p>
          </p:txBody>
        </p:sp>
      </p:grpSp>
      <p:sp>
        <p:nvSpPr>
          <p:cNvPr id="9" name="星形: 五角 8">
            <a:extLst>
              <a:ext uri="{FF2B5EF4-FFF2-40B4-BE49-F238E27FC236}">
                <a16:creationId xmlns:a16="http://schemas.microsoft.com/office/drawing/2014/main" id="{33C3C218-FA80-4B29-9D46-3D2711E3772A}"/>
              </a:ext>
            </a:extLst>
          </p:cNvPr>
          <p:cNvSpPr/>
          <p:nvPr/>
        </p:nvSpPr>
        <p:spPr>
          <a:xfrm>
            <a:off x="2576053" y="2989856"/>
            <a:ext cx="2143431" cy="2143431"/>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42362870"/>
      </p:ext>
    </p:extLst>
  </p:cSld>
  <p:clrMapOvr>
    <a:masterClrMapping/>
  </p:clrMapOvr>
  <mc:AlternateContent xmlns:mc="http://schemas.openxmlformats.org/markup-compatibility/2006" xmlns:p14="http://schemas.microsoft.com/office/powerpoint/2010/main">
    <mc:Choice Requires="p14">
      <p:transition spd="slow" p14:dur="2000" advTm="13110"/>
    </mc:Choice>
    <mc:Fallback xmlns="">
      <p:transition spd="slow" advTm="13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53" presetClass="exit" presetSubtype="32" fill="hold" grpId="0" nodeType="withEffect">
                                  <p:stCondLst>
                                    <p:cond delay="0"/>
                                  </p:stCondLst>
                                  <p:childTnLst>
                                    <p:anim calcmode="lin" valueType="num">
                                      <p:cBhvr>
                                        <p:cTn id="9" dur="3000"/>
                                        <p:tgtEl>
                                          <p:spTgt spid="9"/>
                                        </p:tgtEl>
                                        <p:attrNameLst>
                                          <p:attrName>ppt_w</p:attrName>
                                        </p:attrNameLst>
                                      </p:cBhvr>
                                      <p:tavLst>
                                        <p:tav tm="0">
                                          <p:val>
                                            <p:strVal val="ppt_w"/>
                                          </p:val>
                                        </p:tav>
                                        <p:tav tm="100000">
                                          <p:val>
                                            <p:fltVal val="0"/>
                                          </p:val>
                                        </p:tav>
                                      </p:tavLst>
                                    </p:anim>
                                    <p:anim calcmode="lin" valueType="num">
                                      <p:cBhvr>
                                        <p:cTn id="10" dur="3000"/>
                                        <p:tgtEl>
                                          <p:spTgt spid="9"/>
                                        </p:tgtEl>
                                        <p:attrNameLst>
                                          <p:attrName>ppt_h</p:attrName>
                                        </p:attrNameLst>
                                      </p:cBhvr>
                                      <p:tavLst>
                                        <p:tav tm="0">
                                          <p:val>
                                            <p:strVal val="ppt_h"/>
                                          </p:val>
                                        </p:tav>
                                        <p:tav tm="100000">
                                          <p:val>
                                            <p:fltVal val="0"/>
                                          </p:val>
                                        </p:tav>
                                      </p:tavLst>
                                    </p:anim>
                                    <p:animEffect transition="out" filter="fade">
                                      <p:cBhvr>
                                        <p:cTn id="11" dur="3000"/>
                                        <p:tgtEl>
                                          <p:spTgt spid="9"/>
                                        </p:tgtEl>
                                      </p:cBhvr>
                                    </p:animEffect>
                                    <p:set>
                                      <p:cBhvr>
                                        <p:cTn id="12" dur="1" fill="hold">
                                          <p:stCondLst>
                                            <p:cond delay="2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DFCB958-F23D-492C-80F9-052BC80510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594" y="117986"/>
            <a:ext cx="10540182" cy="5322792"/>
          </a:xfrm>
          <a:prstGeom prst="rect">
            <a:avLst/>
          </a:prstGeom>
        </p:spPr>
      </p:pic>
      <p:grpSp>
        <p:nvGrpSpPr>
          <p:cNvPr id="4" name="组合 3">
            <a:extLst>
              <a:ext uri="{FF2B5EF4-FFF2-40B4-BE49-F238E27FC236}">
                <a16:creationId xmlns:a16="http://schemas.microsoft.com/office/drawing/2014/main" id="{EF462C75-5988-4C4C-AB6C-C61AB80BC3C2}"/>
              </a:ext>
            </a:extLst>
          </p:cNvPr>
          <p:cNvGrpSpPr/>
          <p:nvPr/>
        </p:nvGrpSpPr>
        <p:grpSpPr>
          <a:xfrm>
            <a:off x="0" y="5548928"/>
            <a:ext cx="12196102" cy="1632018"/>
            <a:chOff x="0" y="5791199"/>
            <a:chExt cx="12196102" cy="1323439"/>
          </a:xfrm>
        </p:grpSpPr>
        <p:sp>
          <p:nvSpPr>
            <p:cNvPr id="5" name="PA-矩形 1">
              <a:extLst>
                <a:ext uri="{FF2B5EF4-FFF2-40B4-BE49-F238E27FC236}">
                  <a16:creationId xmlns:a16="http://schemas.microsoft.com/office/drawing/2014/main" id="{5BC97F2F-A895-44A0-808F-86EE29930E1E}"/>
                </a:ext>
              </a:extLst>
            </p:cNvPr>
            <p:cNvSpPr/>
            <p:nvPr>
              <p:custDataLst>
                <p:tags r:id="rId1"/>
              </p:custDataLst>
            </p:nvPr>
          </p:nvSpPr>
          <p:spPr>
            <a:xfrm rot="16200000">
              <a:off x="5564651" y="226549"/>
              <a:ext cx="1066800" cy="12196102"/>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文本框 5">
              <a:extLst>
                <a:ext uri="{FF2B5EF4-FFF2-40B4-BE49-F238E27FC236}">
                  <a16:creationId xmlns:a16="http://schemas.microsoft.com/office/drawing/2014/main" id="{48311695-44D2-485F-8D11-FBCDF40CC180}"/>
                </a:ext>
              </a:extLst>
            </p:cNvPr>
            <p:cNvSpPr txBox="1"/>
            <p:nvPr/>
          </p:nvSpPr>
          <p:spPr>
            <a:xfrm>
              <a:off x="5644" y="5791199"/>
              <a:ext cx="12186356" cy="1323439"/>
            </a:xfrm>
            <a:prstGeom prst="rect">
              <a:avLst/>
            </a:prstGeom>
            <a:noFill/>
          </p:spPr>
          <p:txBody>
            <a:bodyPr wrap="square" rtlCol="0">
              <a:spAutoFit/>
            </a:bodyPr>
            <a:lstStyle/>
            <a:p>
              <a:pPr algn="ctr"/>
              <a:r>
                <a:rPr lang="en-US" altLang="zh-CN" sz="4000" dirty="0" err="1">
                  <a:solidFill>
                    <a:schemeClr val="bg1"/>
                  </a:solidFill>
                  <a:latin typeface="Arial" panose="020B0604020202020204" pitchFamily="34" charset="0"/>
                  <a:cs typeface="Arial" panose="020B0604020202020204" pitchFamily="34" charset="0"/>
                </a:rPr>
                <a:t>Downconversion</a:t>
              </a:r>
              <a:r>
                <a:rPr lang="en-US" altLang="zh-CN" sz="4000" dirty="0">
                  <a:solidFill>
                    <a:schemeClr val="bg1"/>
                  </a:solidFill>
                  <a:latin typeface="Arial" panose="020B0604020202020204" pitchFamily="34" charset="0"/>
                  <a:cs typeface="Arial" panose="020B0604020202020204" pitchFamily="34" charset="0"/>
                </a:rPr>
                <a:t> is a promising way to improve the input</a:t>
              </a:r>
              <a:endParaRPr lang="zh-CN" altLang="en-US" sz="4000" dirty="0">
                <a:solidFill>
                  <a:schemeClr val="bg1"/>
                </a:solidFill>
                <a:latin typeface="Arial" panose="020B0604020202020204" pitchFamily="34" charset="0"/>
                <a:cs typeface="Arial" panose="020B0604020202020204" pitchFamily="34" charset="0"/>
              </a:endParaRPr>
            </a:p>
          </p:txBody>
        </p:sp>
      </p:grpSp>
      <p:sp>
        <p:nvSpPr>
          <p:cNvPr id="8" name="星形: 五角 7">
            <a:extLst>
              <a:ext uri="{FF2B5EF4-FFF2-40B4-BE49-F238E27FC236}">
                <a16:creationId xmlns:a16="http://schemas.microsoft.com/office/drawing/2014/main" id="{2A8803E7-7964-4897-AA9B-AC25D6F122F5}"/>
              </a:ext>
            </a:extLst>
          </p:cNvPr>
          <p:cNvSpPr/>
          <p:nvPr/>
        </p:nvSpPr>
        <p:spPr>
          <a:xfrm>
            <a:off x="2261421" y="1170035"/>
            <a:ext cx="1189708" cy="1189708"/>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4420099"/>
      </p:ext>
    </p:extLst>
  </p:cSld>
  <p:clrMapOvr>
    <a:masterClrMapping/>
  </p:clrMapOvr>
  <mc:AlternateContent xmlns:mc="http://schemas.openxmlformats.org/markup-compatibility/2006" xmlns:p14="http://schemas.microsoft.com/office/powerpoint/2010/main">
    <mc:Choice Requires="p14">
      <p:transition spd="slow" p14:dur="2000" advTm="10673"/>
    </mc:Choice>
    <mc:Fallback xmlns="">
      <p:transition spd="slow" advTm="10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250"/>
                                        <p:tgtEl>
                                          <p:spTgt spid="4"/>
                                        </p:tgtEl>
                                      </p:cBhvr>
                                    </p:animEffect>
                                  </p:childTnLst>
                                </p:cTn>
                              </p:par>
                              <p:par>
                                <p:cTn id="8" presetID="35" presetClass="exit" presetSubtype="0" fill="hold" grpId="1" nodeType="withEffect">
                                  <p:stCondLst>
                                    <p:cond delay="0"/>
                                  </p:stCondLst>
                                  <p:childTnLst>
                                    <p:animEffect transition="out" filter="fade">
                                      <p:cBhvr>
                                        <p:cTn id="9" dur="5000"/>
                                        <p:tgtEl>
                                          <p:spTgt spid="8"/>
                                        </p:tgtEl>
                                      </p:cBhvr>
                                    </p:animEffect>
                                    <p:anim calcmode="lin" valueType="num">
                                      <p:cBhvr>
                                        <p:cTn id="10" dur="5000"/>
                                        <p:tgtEl>
                                          <p:spTgt spid="8"/>
                                        </p:tgtEl>
                                        <p:attrNameLst>
                                          <p:attrName>style.rotation</p:attrName>
                                        </p:attrNameLst>
                                      </p:cBhvr>
                                      <p:tavLst>
                                        <p:tav tm="0">
                                          <p:val>
                                            <p:fltVal val="0"/>
                                          </p:val>
                                        </p:tav>
                                        <p:tav tm="100000">
                                          <p:val>
                                            <p:fltVal val="720"/>
                                          </p:val>
                                        </p:tav>
                                      </p:tavLst>
                                    </p:anim>
                                    <p:anim calcmode="lin" valueType="num">
                                      <p:cBhvr>
                                        <p:cTn id="11" dur="5000"/>
                                        <p:tgtEl>
                                          <p:spTgt spid="8"/>
                                        </p:tgtEl>
                                        <p:attrNameLst>
                                          <p:attrName>ppt_h</p:attrName>
                                        </p:attrNameLst>
                                      </p:cBhvr>
                                      <p:tavLst>
                                        <p:tav tm="0">
                                          <p:val>
                                            <p:strVal val="ppt_h"/>
                                          </p:val>
                                        </p:tav>
                                        <p:tav tm="100000">
                                          <p:val>
                                            <p:fltVal val="0"/>
                                          </p:val>
                                        </p:tav>
                                      </p:tavLst>
                                    </p:anim>
                                    <p:anim calcmode="lin" valueType="num">
                                      <p:cBhvr>
                                        <p:cTn id="12" dur="5000"/>
                                        <p:tgtEl>
                                          <p:spTgt spid="8"/>
                                        </p:tgtEl>
                                        <p:attrNameLst>
                                          <p:attrName>ppt_w</p:attrName>
                                        </p:attrNameLst>
                                      </p:cBhvr>
                                      <p:tavLst>
                                        <p:tav tm="0">
                                          <p:val>
                                            <p:strVal val="ppt_w"/>
                                          </p:val>
                                        </p:tav>
                                        <p:tav tm="100000">
                                          <p:val>
                                            <p:fltVal val="0"/>
                                          </p:val>
                                        </p:tav>
                                      </p:tavLst>
                                    </p:anim>
                                    <p:set>
                                      <p:cBhvr>
                                        <p:cTn id="13" dur="1" fill="hold">
                                          <p:stCondLst>
                                            <p:cond delay="4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A-矩形 1">
            <a:extLst>
              <a:ext uri="{FF2B5EF4-FFF2-40B4-BE49-F238E27FC236}">
                <a16:creationId xmlns:a16="http://schemas.microsoft.com/office/drawing/2014/main" id="{8E4F98C6-230A-4EA9-A35F-CC58FD70B5C9}"/>
              </a:ext>
            </a:extLst>
          </p:cNvPr>
          <p:cNvSpPr/>
          <p:nvPr>
            <p:custDataLst>
              <p:tags r:id="rId2"/>
            </p:custDataLst>
          </p:nvPr>
        </p:nvSpPr>
        <p:spPr>
          <a:xfrm>
            <a:off x="0" y="4910003"/>
            <a:ext cx="12006488" cy="1952505"/>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PA-矩形 14">
            <a:extLst>
              <a:ext uri="{FF2B5EF4-FFF2-40B4-BE49-F238E27FC236}">
                <a16:creationId xmlns:a16="http://schemas.microsoft.com/office/drawing/2014/main" id="{BC210FB6-B804-4333-A0A6-5AAD5723C415}"/>
              </a:ext>
            </a:extLst>
          </p:cNvPr>
          <p:cNvSpPr>
            <a:spLocks noChangeAspect="1"/>
          </p:cNvSpPr>
          <p:nvPr>
            <p:custDataLst>
              <p:tags r:id="rId3"/>
            </p:custDataLst>
          </p:nvPr>
        </p:nvSpPr>
        <p:spPr>
          <a:xfrm>
            <a:off x="94539" y="1111045"/>
            <a:ext cx="5179657" cy="3373821"/>
          </a:xfrm>
          <a:prstGeom prst="rect">
            <a:avLst/>
          </a:prstGeom>
          <a:blipFill dpi="0" rotWithShape="1">
            <a:blip r:embed="rId15"/>
            <a:srcRect/>
            <a:stretch>
              <a:fillRect r="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endParaRPr>
          </a:p>
        </p:txBody>
      </p:sp>
      <p:sp>
        <p:nvSpPr>
          <p:cNvPr id="52" name="副标题" hidden="1"/>
          <p:cNvSpPr txBox="1"/>
          <p:nvPr>
            <p:custDataLst>
              <p:tags r:id="rId4"/>
            </p:custDataLst>
          </p:nvPr>
        </p:nvSpPr>
        <p:spPr>
          <a:xfrm>
            <a:off x="673100" y="952500"/>
            <a:ext cx="2489220" cy="441964"/>
          </a:xfrm>
          <a:prstGeom prst="rect">
            <a:avLst/>
          </a:prstGeom>
          <a:solidFill>
            <a:schemeClr val="accent2">
              <a:lumMod val="60000"/>
              <a:lumOff val="40000"/>
              <a:alpha val="70000"/>
            </a:schemeClr>
          </a:solidFill>
        </p:spPr>
        <p:txBody>
          <a:bodyPr wrap="square" lIns="101600" tIns="38100" rIns="76200" bIns="38100" rtlCol="0" anchor="t" anchorCtr="0">
            <a:noAutofit/>
          </a:bodyPr>
          <a:lstStyle>
            <a:defPPr>
              <a:defRPr lang="zh-CN"/>
            </a:defPPr>
            <a:lvl1pPr>
              <a:defRPr sz="2400" spc="200">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这是一个副标题</a:t>
            </a:r>
          </a:p>
        </p:txBody>
      </p:sp>
      <p:sp>
        <p:nvSpPr>
          <p:cNvPr id="21" name="PA-任意多边形 20">
            <a:extLst>
              <a:ext uri="{FF2B5EF4-FFF2-40B4-BE49-F238E27FC236}">
                <a16:creationId xmlns:a16="http://schemas.microsoft.com/office/drawing/2014/main" id="{5B548A77-671D-4D85-B3CF-1A9D6E6DE671}"/>
              </a:ext>
            </a:extLst>
          </p:cNvPr>
          <p:cNvSpPr/>
          <p:nvPr>
            <p:custDataLst>
              <p:tags r:id="rId5"/>
            </p:custDataLst>
          </p:nvPr>
        </p:nvSpPr>
        <p:spPr>
          <a:xfrm>
            <a:off x="10845197" y="783761"/>
            <a:ext cx="357702" cy="437163"/>
          </a:xfrm>
          <a:custGeom>
            <a:avLst/>
            <a:gdLst>
              <a:gd name="connsiteX0" fmla="*/ 58302 w 200540"/>
              <a:gd name="connsiteY0" fmla="*/ 0 h 245089"/>
              <a:gd name="connsiteX1" fmla="*/ 200540 w 200540"/>
              <a:gd name="connsiteY1" fmla="*/ 0 h 245089"/>
              <a:gd name="connsiteX2" fmla="*/ 97518 w 200540"/>
              <a:gd name="connsiteY2" fmla="*/ 245089 h 245089"/>
              <a:gd name="connsiteX3" fmla="*/ 0 w 200540"/>
              <a:gd name="connsiteY3" fmla="*/ 245089 h 245089"/>
            </a:gdLst>
            <a:ahLst/>
            <a:cxnLst>
              <a:cxn ang="0">
                <a:pos x="connsiteX0" y="connsiteY0"/>
              </a:cxn>
              <a:cxn ang="0">
                <a:pos x="connsiteX1" y="connsiteY1"/>
              </a:cxn>
              <a:cxn ang="0">
                <a:pos x="connsiteX2" y="connsiteY2"/>
              </a:cxn>
              <a:cxn ang="0">
                <a:pos x="connsiteX3" y="connsiteY3"/>
              </a:cxn>
            </a:cxnLst>
            <a:rect l="l" t="t" r="r" b="b"/>
            <a:pathLst>
              <a:path w="200540" h="245089">
                <a:moveTo>
                  <a:pt x="58302" y="0"/>
                </a:moveTo>
                <a:lnTo>
                  <a:pt x="200540" y="0"/>
                </a:lnTo>
                <a:lnTo>
                  <a:pt x="97518" y="245089"/>
                </a:lnTo>
                <a:lnTo>
                  <a:pt x="0" y="245089"/>
                </a:lnTo>
                <a:close/>
              </a:path>
            </a:pathLst>
          </a:custGeom>
          <a:solidFill>
            <a:schemeClr val="accent1">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PA-任意多边形 21">
            <a:extLst>
              <a:ext uri="{FF2B5EF4-FFF2-40B4-BE49-F238E27FC236}">
                <a16:creationId xmlns:a16="http://schemas.microsoft.com/office/drawing/2014/main" id="{1D40A90F-AAB4-4C2A-A591-ED0B9B73DAE4}"/>
              </a:ext>
            </a:extLst>
          </p:cNvPr>
          <p:cNvSpPr/>
          <p:nvPr>
            <p:custDataLst>
              <p:tags r:id="rId6"/>
            </p:custDataLst>
          </p:nvPr>
        </p:nvSpPr>
        <p:spPr>
          <a:xfrm>
            <a:off x="11244453" y="783761"/>
            <a:ext cx="357702" cy="437163"/>
          </a:xfrm>
          <a:custGeom>
            <a:avLst/>
            <a:gdLst>
              <a:gd name="connsiteX0" fmla="*/ 58302 w 200540"/>
              <a:gd name="connsiteY0" fmla="*/ 0 h 245089"/>
              <a:gd name="connsiteX1" fmla="*/ 200540 w 200540"/>
              <a:gd name="connsiteY1" fmla="*/ 0 h 245089"/>
              <a:gd name="connsiteX2" fmla="*/ 97518 w 200540"/>
              <a:gd name="connsiteY2" fmla="*/ 245089 h 245089"/>
              <a:gd name="connsiteX3" fmla="*/ 0 w 200540"/>
              <a:gd name="connsiteY3" fmla="*/ 245089 h 245089"/>
            </a:gdLst>
            <a:ahLst/>
            <a:cxnLst>
              <a:cxn ang="0">
                <a:pos x="connsiteX0" y="connsiteY0"/>
              </a:cxn>
              <a:cxn ang="0">
                <a:pos x="connsiteX1" y="connsiteY1"/>
              </a:cxn>
              <a:cxn ang="0">
                <a:pos x="connsiteX2" y="connsiteY2"/>
              </a:cxn>
              <a:cxn ang="0">
                <a:pos x="connsiteX3" y="connsiteY3"/>
              </a:cxn>
            </a:cxnLst>
            <a:rect l="l" t="t" r="r" b="b"/>
            <a:pathLst>
              <a:path w="200540" h="245089">
                <a:moveTo>
                  <a:pt x="58302" y="0"/>
                </a:moveTo>
                <a:lnTo>
                  <a:pt x="200540" y="0"/>
                </a:lnTo>
                <a:lnTo>
                  <a:pt x="97518" y="245089"/>
                </a:lnTo>
                <a:lnTo>
                  <a:pt x="0" y="245089"/>
                </a:lnTo>
                <a:close/>
              </a:path>
            </a:pathLst>
          </a:custGeom>
          <a:solidFill>
            <a:schemeClr val="accent1">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PA-矩形 17">
            <a:extLst>
              <a:ext uri="{FF2B5EF4-FFF2-40B4-BE49-F238E27FC236}">
                <a16:creationId xmlns:a16="http://schemas.microsoft.com/office/drawing/2014/main" id="{C7661F59-5A2A-40C9-B185-C7EE85158D2A}"/>
              </a:ext>
            </a:extLst>
          </p:cNvPr>
          <p:cNvSpPr/>
          <p:nvPr>
            <p:custDataLst>
              <p:tags r:id="rId7"/>
            </p:custDataLst>
          </p:nvPr>
        </p:nvSpPr>
        <p:spPr>
          <a:xfrm>
            <a:off x="5647459" y="1387668"/>
            <a:ext cx="6286093" cy="3260498"/>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PA-文本框 15">
            <a:extLst>
              <a:ext uri="{FF2B5EF4-FFF2-40B4-BE49-F238E27FC236}">
                <a16:creationId xmlns:a16="http://schemas.microsoft.com/office/drawing/2014/main" id="{34FA5C2F-A49C-43A7-AF7B-B49851B6C31D}"/>
              </a:ext>
            </a:extLst>
          </p:cNvPr>
          <p:cNvSpPr txBox="1"/>
          <p:nvPr>
            <p:custDataLst>
              <p:tags r:id="rId8"/>
            </p:custDataLst>
          </p:nvPr>
        </p:nvSpPr>
        <p:spPr>
          <a:xfrm>
            <a:off x="5766976" y="1550895"/>
            <a:ext cx="5986918" cy="815608"/>
          </a:xfrm>
          <a:prstGeom prst="rect">
            <a:avLst/>
          </a:prstGeom>
          <a:noFill/>
        </p:spPr>
        <p:txBody>
          <a:bodyPr wrap="square" lIns="101600" tIns="38100" rIns="76200" bIns="38100" rtlCol="0">
            <a:spAutoFit/>
          </a:bodyPr>
          <a:lstStyle/>
          <a:p>
            <a:r>
              <a:rPr lang="en-US" altLang="zh-CN" sz="2400" spc="300" dirty="0">
                <a:solidFill>
                  <a:schemeClr val="tx1">
                    <a:lumMod val="85000"/>
                    <a:lumOff val="15000"/>
                  </a:schemeClr>
                </a:solidFill>
                <a:latin typeface="Arial" panose="020B0604020202020204" pitchFamily="34" charset="0"/>
                <a:cs typeface="Arial" panose="020B0604020202020204" pitchFamily="34" charset="0"/>
              </a:rPr>
              <a:t>Maximum photoluminescence quantum yields: 193% </a:t>
            </a:r>
            <a:endParaRPr lang="zh-CN" altLang="en-US" sz="2400" spc="3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17" name="PA-矩形 16">
            <a:extLst>
              <a:ext uri="{FF2B5EF4-FFF2-40B4-BE49-F238E27FC236}">
                <a16:creationId xmlns:a16="http://schemas.microsoft.com/office/drawing/2014/main" id="{8D426613-05EE-4A17-85C1-042065869AD6}"/>
              </a:ext>
            </a:extLst>
          </p:cNvPr>
          <p:cNvSpPr/>
          <p:nvPr>
            <p:custDataLst>
              <p:tags r:id="rId9"/>
            </p:custDataLst>
          </p:nvPr>
        </p:nvSpPr>
        <p:spPr>
          <a:xfrm>
            <a:off x="5801903" y="2754034"/>
            <a:ext cx="6100580" cy="2155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1600" tIns="0" rIns="82550" bIns="0" numCol="1" spcCol="0" rtlCol="0" fromWordArt="0" anchor="t" anchorCtr="0" forceAA="0" compatLnSpc="1">
            <a:noAutofit/>
          </a:bodyPr>
          <a:lstStyle/>
          <a:p>
            <a:pPr>
              <a:lnSpc>
                <a:spcPct val="130000"/>
              </a:lnSpc>
              <a:spcAft>
                <a:spcPts val="1000"/>
              </a:spcAft>
            </a:pPr>
            <a:r>
              <a:rPr lang="en-US" altLang="zh-CN" sz="2000" spc="150" dirty="0">
                <a:solidFill>
                  <a:schemeClr val="tx1">
                    <a:lumMod val="65000"/>
                    <a:lumOff val="35000"/>
                  </a:schemeClr>
                </a:solidFill>
                <a:latin typeface="Arial" panose="020B0604020202020204" pitchFamily="34" charset="0"/>
                <a:cs typeface="Arial" panose="020B0604020202020204" pitchFamily="34" charset="0"/>
                <a:hlinkClick r:id="rId16"/>
              </a:rPr>
              <a:t>https://pubs.acs.org/doi/abs/10.1021/acsenergylett.8b01</a:t>
            </a:r>
            <a:r>
              <a:rPr lang="en-US" altLang="zh-CN" sz="2000" spc="150" dirty="0">
                <a:solidFill>
                  <a:schemeClr val="tx1">
                    <a:lumMod val="50000"/>
                    <a:lumOff val="50000"/>
                  </a:schemeClr>
                </a:solidFill>
                <a:latin typeface="Arial" panose="020B0604020202020204" pitchFamily="34" charset="0"/>
                <a:cs typeface="Arial" panose="020B0604020202020204" pitchFamily="34" charset="0"/>
                <a:hlinkClick r:id="rId16"/>
              </a:rPr>
              <a:t>528</a:t>
            </a:r>
            <a:endParaRPr lang="en-US" altLang="zh-CN" sz="2000" spc="15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1" name="PA-文本框 10">
            <a:extLst>
              <a:ext uri="{FF2B5EF4-FFF2-40B4-BE49-F238E27FC236}">
                <a16:creationId xmlns:a16="http://schemas.microsoft.com/office/drawing/2014/main" id="{535B0C5F-5F7F-4D92-9B57-C1B7F09DD648}"/>
              </a:ext>
            </a:extLst>
          </p:cNvPr>
          <p:cNvSpPr txBox="1"/>
          <p:nvPr>
            <p:custDataLst>
              <p:tags r:id="rId10"/>
            </p:custDataLst>
          </p:nvPr>
        </p:nvSpPr>
        <p:spPr>
          <a:xfrm>
            <a:off x="5647459" y="302066"/>
            <a:ext cx="6296890" cy="938719"/>
          </a:xfrm>
          <a:prstGeom prst="rect">
            <a:avLst/>
          </a:prstGeom>
          <a:noFill/>
        </p:spPr>
        <p:txBody>
          <a:bodyPr wrap="square" lIns="101600" tIns="38100" rIns="63500" bIns="38100" rtlCol="0">
            <a:spAutoFit/>
          </a:bodyPr>
          <a:lstStyle/>
          <a:p>
            <a:r>
              <a:rPr lang="en-US" altLang="zh-CN" sz="2800" b="1" spc="200" dirty="0">
                <a:latin typeface="Arial" panose="020B0604020202020204" pitchFamily="34" charset="0"/>
                <a:cs typeface="Arial" panose="020B0604020202020204" pitchFamily="34" charset="0"/>
              </a:rPr>
              <a:t>Yb</a:t>
            </a:r>
            <a:r>
              <a:rPr lang="en-US" altLang="zh-CN" sz="2800" b="1" spc="200" baseline="30000" dirty="0">
                <a:latin typeface="Arial" panose="020B0604020202020204" pitchFamily="34" charset="0"/>
                <a:cs typeface="Arial" panose="020B0604020202020204" pitchFamily="34" charset="0"/>
              </a:rPr>
              <a:t>3+ </a:t>
            </a:r>
            <a:r>
              <a:rPr lang="en-US" altLang="zh-CN" sz="2800" b="1" spc="200" dirty="0">
                <a:latin typeface="Arial" panose="020B0604020202020204" pitchFamily="34" charset="0"/>
                <a:cs typeface="Arial" panose="020B0604020202020204" pitchFamily="34" charset="0"/>
              </a:rPr>
              <a:t>ion doped </a:t>
            </a:r>
            <a:r>
              <a:rPr lang="en-US" altLang="zh-CN" sz="2800" b="1" spc="200" dirty="0" err="1">
                <a:latin typeface="Arial" panose="020B0604020202020204" pitchFamily="34" charset="0"/>
                <a:cs typeface="Arial" panose="020B0604020202020204" pitchFamily="34" charset="0"/>
              </a:rPr>
              <a:t>CsPb</a:t>
            </a:r>
            <a:r>
              <a:rPr lang="en-US" altLang="zh-CN" sz="2800" b="1" spc="200" dirty="0">
                <a:latin typeface="Arial" panose="020B0604020202020204" pitchFamily="34" charset="0"/>
                <a:cs typeface="Arial" panose="020B0604020202020204" pitchFamily="34" charset="0"/>
              </a:rPr>
              <a:t>(Cl</a:t>
            </a:r>
            <a:r>
              <a:rPr lang="en-US" altLang="zh-CN" sz="2800" b="1" spc="200" baseline="-25000" dirty="0">
                <a:latin typeface="Arial" panose="020B0604020202020204" pitchFamily="34" charset="0"/>
                <a:cs typeface="Arial" panose="020B0604020202020204" pitchFamily="34" charset="0"/>
              </a:rPr>
              <a:t>1-x</a:t>
            </a:r>
            <a:r>
              <a:rPr lang="en-US" altLang="zh-CN" sz="2800" b="1" spc="200" dirty="0">
                <a:latin typeface="Arial" panose="020B0604020202020204" pitchFamily="34" charset="0"/>
                <a:cs typeface="Arial" panose="020B0604020202020204" pitchFamily="34" charset="0"/>
              </a:rPr>
              <a:t>Br</a:t>
            </a:r>
            <a:r>
              <a:rPr lang="en-US" altLang="zh-CN" sz="2800" b="1" spc="200" baseline="-25000" dirty="0">
                <a:latin typeface="Arial" panose="020B0604020202020204" pitchFamily="34" charset="0"/>
                <a:cs typeface="Arial" panose="020B0604020202020204" pitchFamily="34" charset="0"/>
              </a:rPr>
              <a:t>x</a:t>
            </a:r>
            <a:r>
              <a:rPr lang="en-US" altLang="zh-CN" sz="2800" b="1" spc="200" dirty="0">
                <a:latin typeface="Arial" panose="020B0604020202020204" pitchFamily="34" charset="0"/>
                <a:cs typeface="Arial" panose="020B0604020202020204" pitchFamily="34" charset="0"/>
              </a:rPr>
              <a:t>)</a:t>
            </a:r>
            <a:r>
              <a:rPr lang="en-US" altLang="zh-CN" sz="2800" b="1" spc="200" baseline="-25000" dirty="0">
                <a:latin typeface="Arial" panose="020B0604020202020204" pitchFamily="34" charset="0"/>
                <a:cs typeface="Arial" panose="020B0604020202020204" pitchFamily="34" charset="0"/>
              </a:rPr>
              <a:t>3</a:t>
            </a:r>
            <a:r>
              <a:rPr lang="en-US" altLang="zh-CN" sz="2800" b="1" spc="200" dirty="0">
                <a:latin typeface="Arial" panose="020B0604020202020204" pitchFamily="34" charset="0"/>
                <a:cs typeface="Arial" panose="020B0604020202020204" pitchFamily="34" charset="0"/>
              </a:rPr>
              <a:t> Thin Films</a:t>
            </a:r>
            <a:endParaRPr lang="zh-CN" altLang="en-US" sz="2800" b="1" spc="200" dirty="0">
              <a:latin typeface="Arial" panose="020B0604020202020204" pitchFamily="34" charset="0"/>
              <a:cs typeface="Arial" panose="020B0604020202020204" pitchFamily="34" charset="0"/>
            </a:endParaRPr>
          </a:p>
        </p:txBody>
      </p:sp>
      <p:sp>
        <p:nvSpPr>
          <p:cNvPr id="13" name="PA-矩形 12">
            <a:extLst>
              <a:ext uri="{FF2B5EF4-FFF2-40B4-BE49-F238E27FC236}">
                <a16:creationId xmlns:a16="http://schemas.microsoft.com/office/drawing/2014/main" id="{5EA7AA7C-4F7E-46BA-A07B-0862F680941F}"/>
              </a:ext>
            </a:extLst>
          </p:cNvPr>
          <p:cNvSpPr/>
          <p:nvPr>
            <p:custDataLst>
              <p:tags r:id="rId11"/>
            </p:custDataLst>
          </p:nvPr>
        </p:nvSpPr>
        <p:spPr>
          <a:xfrm>
            <a:off x="5616390" y="1375185"/>
            <a:ext cx="185512" cy="3260498"/>
          </a:xfrm>
          <a:prstGeom prst="rect">
            <a:avLst/>
          </a:prstGeom>
          <a:solidFill>
            <a:srgbClr val="E34C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a16="http://schemas.microsoft.com/office/drawing/2014/main" id="{7B31EB9A-E7D9-4032-BC87-C3818BDB07DF}"/>
              </a:ext>
            </a:extLst>
          </p:cNvPr>
          <p:cNvGrpSpPr/>
          <p:nvPr/>
        </p:nvGrpSpPr>
        <p:grpSpPr>
          <a:xfrm>
            <a:off x="-51584" y="0"/>
            <a:ext cx="3617744" cy="1160794"/>
            <a:chOff x="-51584" y="0"/>
            <a:chExt cx="3617744" cy="1160794"/>
          </a:xfrm>
        </p:grpSpPr>
        <p:sp>
          <p:nvSpPr>
            <p:cNvPr id="14" name="PA-矩形 1">
              <a:extLst>
                <a:ext uri="{FF2B5EF4-FFF2-40B4-BE49-F238E27FC236}">
                  <a16:creationId xmlns:a16="http://schemas.microsoft.com/office/drawing/2014/main" id="{E41EA889-F63A-4F66-8CF4-175EB09DF021}"/>
                </a:ext>
              </a:extLst>
            </p:cNvPr>
            <p:cNvSpPr/>
            <p:nvPr>
              <p:custDataLst>
                <p:tags r:id="rId12"/>
              </p:custDataLst>
            </p:nvPr>
          </p:nvSpPr>
          <p:spPr>
            <a:xfrm>
              <a:off x="0" y="0"/>
              <a:ext cx="3285305" cy="1111045"/>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a:extLst>
                <a:ext uri="{FF2B5EF4-FFF2-40B4-BE49-F238E27FC236}">
                  <a16:creationId xmlns:a16="http://schemas.microsoft.com/office/drawing/2014/main" id="{8B097C3C-1319-488D-AAC9-36C16C304A96}"/>
                </a:ext>
              </a:extLst>
            </p:cNvPr>
            <p:cNvSpPr txBox="1"/>
            <p:nvPr/>
          </p:nvSpPr>
          <p:spPr>
            <a:xfrm>
              <a:off x="-51584" y="83576"/>
              <a:ext cx="3617744" cy="1077218"/>
            </a:xfrm>
            <a:prstGeom prst="rect">
              <a:avLst/>
            </a:prstGeom>
            <a:noFill/>
          </p:spPr>
          <p:txBody>
            <a:bodyPr wrap="square" rtlCol="0">
              <a:spAutoFit/>
            </a:bodyPr>
            <a:lstStyle/>
            <a:p>
              <a:r>
                <a:rPr lang="en-US" altLang="zh-CN" sz="3200" dirty="0">
                  <a:solidFill>
                    <a:schemeClr val="bg1"/>
                  </a:solidFill>
                  <a:latin typeface="Arial" panose="020B0604020202020204" pitchFamily="34" charset="0"/>
                  <a:cs typeface="Arial" panose="020B0604020202020204" pitchFamily="34" charset="0"/>
                </a:rPr>
                <a:t>Input optimization strategy  No.1</a:t>
              </a:r>
              <a:endParaRPr lang="zh-CN" altLang="en-US" sz="3200" dirty="0">
                <a:solidFill>
                  <a:schemeClr val="bg1"/>
                </a:solidFill>
                <a:latin typeface="Arial" panose="020B0604020202020204" pitchFamily="34" charset="0"/>
                <a:cs typeface="Arial" panose="020B0604020202020204" pitchFamily="34" charset="0"/>
              </a:endParaRPr>
            </a:p>
          </p:txBody>
        </p:sp>
      </p:grpSp>
      <p:sp>
        <p:nvSpPr>
          <p:cNvPr id="4" name="文本框 3">
            <a:extLst>
              <a:ext uri="{FF2B5EF4-FFF2-40B4-BE49-F238E27FC236}">
                <a16:creationId xmlns:a16="http://schemas.microsoft.com/office/drawing/2014/main" id="{2F1B52FA-7065-4F74-86CC-5DB3F3BE826A}"/>
              </a:ext>
            </a:extLst>
          </p:cNvPr>
          <p:cNvSpPr txBox="1"/>
          <p:nvPr/>
        </p:nvSpPr>
        <p:spPr>
          <a:xfrm>
            <a:off x="48077" y="4958739"/>
            <a:ext cx="11854406" cy="1938992"/>
          </a:xfrm>
          <a:prstGeom prst="rect">
            <a:avLst/>
          </a:prstGeom>
          <a:noFill/>
        </p:spPr>
        <p:txBody>
          <a:bodyPr wrap="square" rtlCol="0">
            <a:spAutoFit/>
          </a:bodyPr>
          <a:lstStyle/>
          <a:p>
            <a:pPr algn="just"/>
            <a:r>
              <a:rPr lang="en-US" altLang="zh-CN" sz="4000" dirty="0">
                <a:solidFill>
                  <a:schemeClr val="bg1"/>
                </a:solidFill>
                <a:latin typeface="Arial" panose="020B0604020202020204" pitchFamily="34" charset="0"/>
                <a:cs typeface="Arial" panose="020B0604020202020204" pitchFamily="34" charset="0"/>
              </a:rPr>
              <a:t>The transparent thin film convert UV light to NIR light by quantum cutting, which can be greatly absorbed by silicon solar cell </a:t>
            </a:r>
            <a:endParaRPr lang="zh-CN" altLang="en-US" sz="4000" dirty="0">
              <a:solidFill>
                <a:schemeClr val="bg1"/>
              </a:solidFill>
              <a:latin typeface="Arial" panose="020B0604020202020204" pitchFamily="34" charset="0"/>
              <a:cs typeface="Arial" panose="020B0604020202020204" pitchFamily="34" charset="0"/>
            </a:endParaRPr>
          </a:p>
        </p:txBody>
      </p:sp>
      <p:sp>
        <p:nvSpPr>
          <p:cNvPr id="8" name="星形: 五角 7">
            <a:extLst>
              <a:ext uri="{FF2B5EF4-FFF2-40B4-BE49-F238E27FC236}">
                <a16:creationId xmlns:a16="http://schemas.microsoft.com/office/drawing/2014/main" id="{43AF6EBA-49FB-44D1-A928-361BE876E735}"/>
              </a:ext>
            </a:extLst>
          </p:cNvPr>
          <p:cNvSpPr/>
          <p:nvPr/>
        </p:nvSpPr>
        <p:spPr>
          <a:xfrm>
            <a:off x="3102864" y="1664208"/>
            <a:ext cx="463296" cy="463296"/>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023DB350-8943-4782-9710-7584928013DB}"/>
              </a:ext>
            </a:extLst>
          </p:cNvPr>
          <p:cNvSpPr/>
          <p:nvPr/>
        </p:nvSpPr>
        <p:spPr>
          <a:xfrm>
            <a:off x="-20515" y="4400440"/>
            <a:ext cx="5563969" cy="509563"/>
          </a:xfrm>
          <a:prstGeom prst="rect">
            <a:avLst/>
          </a:prstGeom>
        </p:spPr>
        <p:txBody>
          <a:bodyPr wrap="square">
            <a:spAutoFit/>
          </a:bodyPr>
          <a:lstStyle/>
          <a:p>
            <a:pPr>
              <a:lnSpc>
                <a:spcPct val="130000"/>
              </a:lnSpc>
              <a:spcAft>
                <a:spcPts val="1000"/>
              </a:spcAft>
            </a:pPr>
            <a:r>
              <a:rPr lang="en-US" altLang="zh-CN" sz="1100" dirty="0">
                <a:latin typeface="Arial" panose="020B0604020202020204" pitchFamily="34" charset="0"/>
                <a:cs typeface="Arial" panose="020B0604020202020204" pitchFamily="34" charset="0"/>
              </a:rPr>
              <a:t>Reprinted with permission from {ACS Energy Lett.2018,3,10,2390-2395}. Copyright {2018} American Chemical Society</a:t>
            </a:r>
            <a:endParaRPr lang="en-US" altLang="zh-CN" sz="1200" spc="15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594130065"/>
      </p:ext>
    </p:extLst>
  </p:cSld>
  <p:clrMapOvr>
    <a:masterClrMapping/>
  </p:clrMapOvr>
  <mc:AlternateContent xmlns:mc="http://schemas.openxmlformats.org/markup-compatibility/2006" xmlns:p14="http://schemas.microsoft.com/office/powerpoint/2010/main">
    <mc:Choice Requires="p14">
      <p:transition spd="slow" p14:dur="2000" advTm="12257"/>
    </mc:Choice>
    <mc:Fallback xmlns="">
      <p:transition spd="slow" advTm="122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250"/>
                                        <p:tgtEl>
                                          <p:spTgt spid="2"/>
                                        </p:tgtEl>
                                      </p:cBhvr>
                                    </p:animEffect>
                                  </p:childTnLst>
                                </p:cTn>
                              </p:par>
                              <p:par>
                                <p:cTn id="8" presetID="35" presetClass="exit" presetSubtype="0" fill="hold" grpId="0" nodeType="withEffect">
                                  <p:stCondLst>
                                    <p:cond delay="0"/>
                                  </p:stCondLst>
                                  <p:childTnLst>
                                    <p:animEffect transition="out" filter="fade">
                                      <p:cBhvr>
                                        <p:cTn id="9" dur="2000"/>
                                        <p:tgtEl>
                                          <p:spTgt spid="8"/>
                                        </p:tgtEl>
                                      </p:cBhvr>
                                    </p:animEffect>
                                    <p:anim calcmode="lin" valueType="num">
                                      <p:cBhvr>
                                        <p:cTn id="10" dur="2000"/>
                                        <p:tgtEl>
                                          <p:spTgt spid="8"/>
                                        </p:tgtEl>
                                        <p:attrNameLst>
                                          <p:attrName>style.rotation</p:attrName>
                                        </p:attrNameLst>
                                      </p:cBhvr>
                                      <p:tavLst>
                                        <p:tav tm="0">
                                          <p:val>
                                            <p:fltVal val="0"/>
                                          </p:val>
                                        </p:tav>
                                        <p:tav tm="100000">
                                          <p:val>
                                            <p:fltVal val="720"/>
                                          </p:val>
                                        </p:tav>
                                      </p:tavLst>
                                    </p:anim>
                                    <p:anim calcmode="lin" valueType="num">
                                      <p:cBhvr>
                                        <p:cTn id="11" dur="2000"/>
                                        <p:tgtEl>
                                          <p:spTgt spid="8"/>
                                        </p:tgtEl>
                                        <p:attrNameLst>
                                          <p:attrName>ppt_h</p:attrName>
                                        </p:attrNameLst>
                                      </p:cBhvr>
                                      <p:tavLst>
                                        <p:tav tm="0">
                                          <p:val>
                                            <p:strVal val="ppt_h"/>
                                          </p:val>
                                        </p:tav>
                                        <p:tav tm="100000">
                                          <p:val>
                                            <p:fltVal val="0"/>
                                          </p:val>
                                        </p:tav>
                                      </p:tavLst>
                                    </p:anim>
                                    <p:anim calcmode="lin" valueType="num">
                                      <p:cBhvr>
                                        <p:cTn id="12" dur="2000"/>
                                        <p:tgtEl>
                                          <p:spTgt spid="8"/>
                                        </p:tgtEl>
                                        <p:attrNameLst>
                                          <p:attrName>ppt_w</p:attrName>
                                        </p:attrNameLst>
                                      </p:cBhvr>
                                      <p:tavLst>
                                        <p:tav tm="0">
                                          <p:val>
                                            <p:strVal val="ppt_w"/>
                                          </p:val>
                                        </p:tav>
                                        <p:tav tm="100000">
                                          <p:val>
                                            <p:fltVal val="0"/>
                                          </p:val>
                                        </p:tav>
                                      </p:tavLst>
                                    </p:anim>
                                    <p:set>
                                      <p:cBhvr>
                                        <p:cTn id="13"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a:extLst>
              <a:ext uri="{FF2B5EF4-FFF2-40B4-BE49-F238E27FC236}">
                <a16:creationId xmlns:a16="http://schemas.microsoft.com/office/drawing/2014/main" id="{8C1905E7-F23C-4164-B497-E70D34B21B6A}"/>
              </a:ext>
            </a:extLst>
          </p:cNvPr>
          <p:cNvSpPr/>
          <p:nvPr/>
        </p:nvSpPr>
        <p:spPr>
          <a:xfrm>
            <a:off x="4140581" y="1111045"/>
            <a:ext cx="3377046" cy="3377046"/>
          </a:xfrm>
          <a:prstGeom prst="roundRect">
            <a:avLst/>
          </a:prstGeom>
          <a:solidFill>
            <a:schemeClr val="accent5">
              <a:lumMod val="50000"/>
            </a:schemeClr>
          </a:solidFill>
          <a:ln>
            <a:noFill/>
          </a:ln>
          <a:scene3d>
            <a:camera prst="isometricOffAxis2Left"/>
            <a:lightRig rig="threePt" dir="t"/>
          </a:scene3d>
          <a:sp3d prstMaterial="dkEdge">
            <a:bevelT w="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a:extLst>
              <a:ext uri="{FF2B5EF4-FFF2-40B4-BE49-F238E27FC236}">
                <a16:creationId xmlns:a16="http://schemas.microsoft.com/office/drawing/2014/main" id="{CF214683-2B88-4BCE-9D52-1147A515BDDE}"/>
              </a:ext>
            </a:extLst>
          </p:cNvPr>
          <p:cNvSpPr/>
          <p:nvPr/>
        </p:nvSpPr>
        <p:spPr>
          <a:xfrm>
            <a:off x="3957701" y="938325"/>
            <a:ext cx="3377046" cy="3377046"/>
          </a:xfrm>
          <a:prstGeom prst="roundRect">
            <a:avLst/>
          </a:prstGeom>
          <a:solidFill>
            <a:schemeClr val="accent5">
              <a:lumMod val="60000"/>
              <a:lumOff val="40000"/>
            </a:schemeClr>
          </a:solidFill>
          <a:ln>
            <a:noFill/>
          </a:ln>
          <a:scene3d>
            <a:camera prst="isometricOffAxis2Left"/>
            <a:lightRig rig="threePt" dir="t"/>
          </a:scene3d>
          <a:sp3d prstMaterial="translucentPowder">
            <a:bevelT w="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矩形 1">
            <a:extLst>
              <a:ext uri="{FF2B5EF4-FFF2-40B4-BE49-F238E27FC236}">
                <a16:creationId xmlns:a16="http://schemas.microsoft.com/office/drawing/2014/main" id="{5AF90C82-4942-40C6-BA74-C4C36D249AD0}"/>
              </a:ext>
            </a:extLst>
          </p:cNvPr>
          <p:cNvSpPr/>
          <p:nvPr>
            <p:custDataLst>
              <p:tags r:id="rId1"/>
            </p:custDataLst>
          </p:nvPr>
        </p:nvSpPr>
        <p:spPr>
          <a:xfrm>
            <a:off x="0" y="5302025"/>
            <a:ext cx="12006488" cy="1560483"/>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文本框 19">
            <a:extLst>
              <a:ext uri="{FF2B5EF4-FFF2-40B4-BE49-F238E27FC236}">
                <a16:creationId xmlns:a16="http://schemas.microsoft.com/office/drawing/2014/main" id="{D57399F3-F726-47FD-B106-CA1E4372B365}"/>
              </a:ext>
            </a:extLst>
          </p:cNvPr>
          <p:cNvSpPr txBox="1"/>
          <p:nvPr/>
        </p:nvSpPr>
        <p:spPr>
          <a:xfrm>
            <a:off x="591249" y="5450985"/>
            <a:ext cx="11854406" cy="1323439"/>
          </a:xfrm>
          <a:prstGeom prst="rect">
            <a:avLst/>
          </a:prstGeom>
          <a:noFill/>
        </p:spPr>
        <p:txBody>
          <a:bodyPr wrap="square" rtlCol="0">
            <a:spAutoFit/>
          </a:bodyPr>
          <a:lstStyle/>
          <a:p>
            <a:r>
              <a:rPr lang="en-US" altLang="zh-CN" sz="4000" dirty="0">
                <a:solidFill>
                  <a:schemeClr val="bg1"/>
                </a:solidFill>
                <a:latin typeface="Arial" panose="020B0604020202020204" pitchFamily="34" charset="0"/>
                <a:cs typeface="Arial" panose="020B0604020202020204" pitchFamily="34" charset="0"/>
              </a:rPr>
              <a:t>Directly cover </a:t>
            </a:r>
            <a:r>
              <a:rPr lang="en-US" altLang="zh-CN" sz="4000" dirty="0" err="1">
                <a:solidFill>
                  <a:schemeClr val="bg1"/>
                </a:solidFill>
                <a:latin typeface="Arial" panose="020B0604020202020204" pitchFamily="34" charset="0"/>
                <a:cs typeface="Arial" panose="020B0604020202020204" pitchFamily="34" charset="0"/>
              </a:rPr>
              <a:t>CsPb</a:t>
            </a:r>
            <a:r>
              <a:rPr lang="en-US" altLang="zh-CN" sz="4000" dirty="0">
                <a:solidFill>
                  <a:schemeClr val="bg1"/>
                </a:solidFill>
                <a:latin typeface="Arial" panose="020B0604020202020204" pitchFamily="34" charset="0"/>
                <a:cs typeface="Arial" panose="020B0604020202020204" pitchFamily="34" charset="0"/>
              </a:rPr>
              <a:t>(Cl</a:t>
            </a:r>
            <a:r>
              <a:rPr lang="en-US" altLang="zh-CN" sz="4000" baseline="-25000" dirty="0">
                <a:solidFill>
                  <a:schemeClr val="bg1"/>
                </a:solidFill>
                <a:latin typeface="Arial" panose="020B0604020202020204" pitchFamily="34" charset="0"/>
                <a:cs typeface="Arial" panose="020B0604020202020204" pitchFamily="34" charset="0"/>
              </a:rPr>
              <a:t>1-x</a:t>
            </a:r>
            <a:r>
              <a:rPr lang="en-US" altLang="zh-CN" sz="4000" dirty="0">
                <a:solidFill>
                  <a:schemeClr val="bg1"/>
                </a:solidFill>
                <a:latin typeface="Arial" panose="020B0604020202020204" pitchFamily="34" charset="0"/>
                <a:cs typeface="Arial" panose="020B0604020202020204" pitchFamily="34" charset="0"/>
              </a:rPr>
              <a:t>Br</a:t>
            </a:r>
            <a:r>
              <a:rPr lang="en-US" altLang="zh-CN" sz="4000" baseline="-25000" dirty="0">
                <a:solidFill>
                  <a:schemeClr val="bg1"/>
                </a:solidFill>
                <a:latin typeface="Arial" panose="020B0604020202020204" pitchFamily="34" charset="0"/>
                <a:cs typeface="Arial" panose="020B0604020202020204" pitchFamily="34" charset="0"/>
              </a:rPr>
              <a:t>x</a:t>
            </a:r>
            <a:r>
              <a:rPr lang="en-US" altLang="zh-CN" sz="4000" dirty="0">
                <a:solidFill>
                  <a:schemeClr val="bg1"/>
                </a:solidFill>
                <a:latin typeface="Arial" panose="020B0604020202020204" pitchFamily="34" charset="0"/>
                <a:cs typeface="Arial" panose="020B0604020202020204" pitchFamily="34" charset="0"/>
              </a:rPr>
              <a:t>)</a:t>
            </a:r>
            <a:r>
              <a:rPr lang="en-US" altLang="zh-CN" sz="4000" baseline="-25000" dirty="0">
                <a:solidFill>
                  <a:schemeClr val="bg1"/>
                </a:solidFill>
                <a:latin typeface="Arial" panose="020B0604020202020204" pitchFamily="34" charset="0"/>
                <a:cs typeface="Arial" panose="020B0604020202020204" pitchFamily="34" charset="0"/>
              </a:rPr>
              <a:t>3</a:t>
            </a:r>
            <a:r>
              <a:rPr lang="en-US" altLang="zh-CN" sz="4000" dirty="0">
                <a:solidFill>
                  <a:schemeClr val="bg1"/>
                </a:solidFill>
                <a:latin typeface="Arial" panose="020B0604020202020204" pitchFamily="34" charset="0"/>
                <a:cs typeface="Arial" panose="020B0604020202020204" pitchFamily="34" charset="0"/>
              </a:rPr>
              <a:t> :Yb</a:t>
            </a:r>
            <a:r>
              <a:rPr lang="en-US" altLang="zh-CN" sz="4000" baseline="30000" dirty="0">
                <a:solidFill>
                  <a:schemeClr val="bg1"/>
                </a:solidFill>
                <a:latin typeface="Arial" panose="020B0604020202020204" pitchFamily="34" charset="0"/>
                <a:cs typeface="Arial" panose="020B0604020202020204" pitchFamily="34" charset="0"/>
              </a:rPr>
              <a:t>3+</a:t>
            </a:r>
            <a:r>
              <a:rPr lang="zh-CN" altLang="en-US" sz="4000" baseline="30000" dirty="0">
                <a:solidFill>
                  <a:schemeClr val="bg1"/>
                </a:solidFill>
                <a:latin typeface="Arial" panose="020B0604020202020204" pitchFamily="34" charset="0"/>
                <a:cs typeface="Arial" panose="020B0604020202020204" pitchFamily="34" charset="0"/>
              </a:rPr>
              <a:t> </a:t>
            </a:r>
            <a:r>
              <a:rPr lang="en-US" altLang="zh-CN" sz="4000" dirty="0">
                <a:solidFill>
                  <a:schemeClr val="bg1"/>
                </a:solidFill>
                <a:latin typeface="Arial" panose="020B0604020202020204" pitchFamily="34" charset="0"/>
                <a:cs typeface="Arial" panose="020B0604020202020204" pitchFamily="34" charset="0"/>
              </a:rPr>
              <a:t>thin film on silicon solar cell</a:t>
            </a:r>
            <a:endParaRPr lang="zh-CN" altLang="en-US" sz="4000" dirty="0">
              <a:solidFill>
                <a:schemeClr val="bg1"/>
              </a:solidFill>
            </a:endParaRPr>
          </a:p>
        </p:txBody>
      </p:sp>
      <p:grpSp>
        <p:nvGrpSpPr>
          <p:cNvPr id="21" name="组合 20">
            <a:extLst>
              <a:ext uri="{FF2B5EF4-FFF2-40B4-BE49-F238E27FC236}">
                <a16:creationId xmlns:a16="http://schemas.microsoft.com/office/drawing/2014/main" id="{76B971D3-1A1D-4EB3-A246-74674E937E5C}"/>
              </a:ext>
            </a:extLst>
          </p:cNvPr>
          <p:cNvGrpSpPr/>
          <p:nvPr/>
        </p:nvGrpSpPr>
        <p:grpSpPr>
          <a:xfrm>
            <a:off x="-51584" y="0"/>
            <a:ext cx="3617744" cy="1160794"/>
            <a:chOff x="-51584" y="0"/>
            <a:chExt cx="3617744" cy="1160794"/>
          </a:xfrm>
        </p:grpSpPr>
        <p:sp>
          <p:nvSpPr>
            <p:cNvPr id="22" name="PA-矩形 1">
              <a:extLst>
                <a:ext uri="{FF2B5EF4-FFF2-40B4-BE49-F238E27FC236}">
                  <a16:creationId xmlns:a16="http://schemas.microsoft.com/office/drawing/2014/main" id="{ABB39A30-0F97-420A-9943-625F69656DC4}"/>
                </a:ext>
              </a:extLst>
            </p:cNvPr>
            <p:cNvSpPr/>
            <p:nvPr>
              <p:custDataLst>
                <p:tags r:id="rId2"/>
              </p:custDataLst>
            </p:nvPr>
          </p:nvSpPr>
          <p:spPr>
            <a:xfrm>
              <a:off x="0" y="0"/>
              <a:ext cx="3285305" cy="1111045"/>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文本框 22">
              <a:extLst>
                <a:ext uri="{FF2B5EF4-FFF2-40B4-BE49-F238E27FC236}">
                  <a16:creationId xmlns:a16="http://schemas.microsoft.com/office/drawing/2014/main" id="{D5A2A225-D8D9-4AA7-9565-72E97F31B2DC}"/>
                </a:ext>
              </a:extLst>
            </p:cNvPr>
            <p:cNvSpPr txBox="1"/>
            <p:nvPr/>
          </p:nvSpPr>
          <p:spPr>
            <a:xfrm>
              <a:off x="-51584" y="83576"/>
              <a:ext cx="3617744" cy="1077218"/>
            </a:xfrm>
            <a:prstGeom prst="rect">
              <a:avLst/>
            </a:prstGeom>
            <a:noFill/>
          </p:spPr>
          <p:txBody>
            <a:bodyPr wrap="square" rtlCol="0">
              <a:spAutoFit/>
            </a:bodyPr>
            <a:lstStyle/>
            <a:p>
              <a:r>
                <a:rPr lang="en-US" altLang="zh-CN" sz="3200" dirty="0">
                  <a:solidFill>
                    <a:schemeClr val="bg1"/>
                  </a:solidFill>
                  <a:latin typeface="Arial" panose="020B0604020202020204" pitchFamily="34" charset="0"/>
                  <a:cs typeface="Arial" panose="020B0604020202020204" pitchFamily="34" charset="0"/>
                </a:rPr>
                <a:t>Input optimization strategy  No.1</a:t>
              </a:r>
              <a:endParaRPr lang="zh-CN" altLang="en-US" sz="32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740045642"/>
      </p:ext>
    </p:extLst>
  </p:cSld>
  <p:clrMapOvr>
    <a:masterClrMapping/>
  </p:clrMapOvr>
  <mc:AlternateContent xmlns:mc="http://schemas.openxmlformats.org/markup-compatibility/2006" xmlns:p14="http://schemas.microsoft.com/office/powerpoint/2010/main">
    <mc:Choice Requires="p14">
      <p:transition spd="slow" p14:dur="2000" advTm="11371"/>
    </mc:Choice>
    <mc:Fallback xmlns="">
      <p:transition spd="slow" advTm="113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trips(downLeft)">
                                      <p:cBhvr>
                                        <p:cTn id="7" dur="1250"/>
                                        <p:tgtEl>
                                          <p:spTgt spid="1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250" fill="hold"/>
                                        <p:tgtEl>
                                          <p:spTgt spid="3"/>
                                        </p:tgtEl>
                                        <p:attrNameLst>
                                          <p:attrName>ppt_x</p:attrName>
                                        </p:attrNameLst>
                                      </p:cBhvr>
                                      <p:tavLst>
                                        <p:tav tm="0">
                                          <p:val>
                                            <p:strVal val="#ppt_x"/>
                                          </p:val>
                                        </p:tav>
                                        <p:tav tm="100000">
                                          <p:val>
                                            <p:strVal val="#ppt_x"/>
                                          </p:val>
                                        </p:tav>
                                      </p:tavLst>
                                    </p:anim>
                                    <p:anim calcmode="lin" valueType="num">
                                      <p:cBhvr additive="base">
                                        <p:cTn id="11" dur="1250" fill="hold"/>
                                        <p:tgtEl>
                                          <p:spTgt spid="3"/>
                                        </p:tgtEl>
                                        <p:attrNameLst>
                                          <p:attrName>ppt_y</p:attrName>
                                        </p:attrNameLst>
                                      </p:cBhvr>
                                      <p:tavLst>
                                        <p:tav tm="0">
                                          <p:val>
                                            <p:strVal val="1+#ppt_h/2"/>
                                          </p:val>
                                        </p:tav>
                                        <p:tav tm="100000">
                                          <p:val>
                                            <p:strVal val="#ppt_y"/>
                                          </p:val>
                                        </p:tav>
                                      </p:tavLst>
                                    </p:anim>
                                  </p:childTnLst>
                                </p:cTn>
                              </p:par>
                              <p:par>
                                <p:cTn id="12" presetID="2" presetClass="entr" presetSubtype="1"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450" fill="hold"/>
                                        <p:tgtEl>
                                          <p:spTgt spid="5"/>
                                        </p:tgtEl>
                                        <p:attrNameLst>
                                          <p:attrName>ppt_x</p:attrName>
                                        </p:attrNameLst>
                                      </p:cBhvr>
                                      <p:tavLst>
                                        <p:tav tm="0">
                                          <p:val>
                                            <p:strVal val="#ppt_x"/>
                                          </p:val>
                                        </p:tav>
                                        <p:tav tm="100000">
                                          <p:val>
                                            <p:strVal val="#ppt_x"/>
                                          </p:val>
                                        </p:tav>
                                      </p:tavLst>
                                    </p:anim>
                                    <p:anim calcmode="lin" valueType="num">
                                      <p:cBhvr additive="base">
                                        <p:cTn id="15" dur="4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矩形 1">
            <a:extLst>
              <a:ext uri="{FF2B5EF4-FFF2-40B4-BE49-F238E27FC236}">
                <a16:creationId xmlns:a16="http://schemas.microsoft.com/office/drawing/2014/main" id="{8E4F98C6-230A-4EA9-A35F-CC58FD70B5C9}"/>
              </a:ext>
            </a:extLst>
          </p:cNvPr>
          <p:cNvSpPr/>
          <p:nvPr>
            <p:custDataLst>
              <p:tags r:id="rId2"/>
            </p:custDataLst>
          </p:nvPr>
        </p:nvSpPr>
        <p:spPr>
          <a:xfrm>
            <a:off x="0" y="5470332"/>
            <a:ext cx="12006488" cy="1392176"/>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2" name="副标题" hidden="1"/>
          <p:cNvSpPr txBox="1"/>
          <p:nvPr>
            <p:custDataLst>
              <p:tags r:id="rId3"/>
            </p:custDataLst>
          </p:nvPr>
        </p:nvSpPr>
        <p:spPr>
          <a:xfrm>
            <a:off x="673100" y="952500"/>
            <a:ext cx="2489220" cy="441964"/>
          </a:xfrm>
          <a:prstGeom prst="rect">
            <a:avLst/>
          </a:prstGeom>
          <a:solidFill>
            <a:schemeClr val="accent2">
              <a:lumMod val="60000"/>
              <a:lumOff val="40000"/>
              <a:alpha val="70000"/>
            </a:schemeClr>
          </a:solidFill>
        </p:spPr>
        <p:txBody>
          <a:bodyPr wrap="square" lIns="101600" tIns="38100" rIns="76200" bIns="38100" rtlCol="0" anchor="t" anchorCtr="0">
            <a:noAutofit/>
          </a:bodyPr>
          <a:lstStyle>
            <a:defPPr>
              <a:defRPr lang="zh-CN"/>
            </a:defPPr>
            <a:lvl1pPr>
              <a:defRPr sz="2400" spc="200">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这是一个副标题</a:t>
            </a:r>
          </a:p>
        </p:txBody>
      </p:sp>
      <p:sp>
        <p:nvSpPr>
          <p:cNvPr id="21" name="PA-任意多边形 20">
            <a:extLst>
              <a:ext uri="{FF2B5EF4-FFF2-40B4-BE49-F238E27FC236}">
                <a16:creationId xmlns:a16="http://schemas.microsoft.com/office/drawing/2014/main" id="{5B548A77-671D-4D85-B3CF-1A9D6E6DE671}"/>
              </a:ext>
            </a:extLst>
          </p:cNvPr>
          <p:cNvSpPr/>
          <p:nvPr>
            <p:custDataLst>
              <p:tags r:id="rId4"/>
            </p:custDataLst>
          </p:nvPr>
        </p:nvSpPr>
        <p:spPr>
          <a:xfrm>
            <a:off x="10845197" y="783761"/>
            <a:ext cx="357702" cy="437163"/>
          </a:xfrm>
          <a:custGeom>
            <a:avLst/>
            <a:gdLst>
              <a:gd name="connsiteX0" fmla="*/ 58302 w 200540"/>
              <a:gd name="connsiteY0" fmla="*/ 0 h 245089"/>
              <a:gd name="connsiteX1" fmla="*/ 200540 w 200540"/>
              <a:gd name="connsiteY1" fmla="*/ 0 h 245089"/>
              <a:gd name="connsiteX2" fmla="*/ 97518 w 200540"/>
              <a:gd name="connsiteY2" fmla="*/ 245089 h 245089"/>
              <a:gd name="connsiteX3" fmla="*/ 0 w 200540"/>
              <a:gd name="connsiteY3" fmla="*/ 245089 h 245089"/>
            </a:gdLst>
            <a:ahLst/>
            <a:cxnLst>
              <a:cxn ang="0">
                <a:pos x="connsiteX0" y="connsiteY0"/>
              </a:cxn>
              <a:cxn ang="0">
                <a:pos x="connsiteX1" y="connsiteY1"/>
              </a:cxn>
              <a:cxn ang="0">
                <a:pos x="connsiteX2" y="connsiteY2"/>
              </a:cxn>
              <a:cxn ang="0">
                <a:pos x="connsiteX3" y="connsiteY3"/>
              </a:cxn>
            </a:cxnLst>
            <a:rect l="l" t="t" r="r" b="b"/>
            <a:pathLst>
              <a:path w="200540" h="245089">
                <a:moveTo>
                  <a:pt x="58302" y="0"/>
                </a:moveTo>
                <a:lnTo>
                  <a:pt x="200540" y="0"/>
                </a:lnTo>
                <a:lnTo>
                  <a:pt x="97518" y="245089"/>
                </a:lnTo>
                <a:lnTo>
                  <a:pt x="0" y="245089"/>
                </a:lnTo>
                <a:close/>
              </a:path>
            </a:pathLst>
          </a:custGeom>
          <a:solidFill>
            <a:schemeClr val="accent1">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PA-任意多边形 21">
            <a:extLst>
              <a:ext uri="{FF2B5EF4-FFF2-40B4-BE49-F238E27FC236}">
                <a16:creationId xmlns:a16="http://schemas.microsoft.com/office/drawing/2014/main" id="{1D40A90F-AAB4-4C2A-A591-ED0B9B73DAE4}"/>
              </a:ext>
            </a:extLst>
          </p:cNvPr>
          <p:cNvSpPr/>
          <p:nvPr>
            <p:custDataLst>
              <p:tags r:id="rId5"/>
            </p:custDataLst>
          </p:nvPr>
        </p:nvSpPr>
        <p:spPr>
          <a:xfrm>
            <a:off x="11244453" y="783761"/>
            <a:ext cx="357702" cy="437163"/>
          </a:xfrm>
          <a:custGeom>
            <a:avLst/>
            <a:gdLst>
              <a:gd name="connsiteX0" fmla="*/ 58302 w 200540"/>
              <a:gd name="connsiteY0" fmla="*/ 0 h 245089"/>
              <a:gd name="connsiteX1" fmla="*/ 200540 w 200540"/>
              <a:gd name="connsiteY1" fmla="*/ 0 h 245089"/>
              <a:gd name="connsiteX2" fmla="*/ 97518 w 200540"/>
              <a:gd name="connsiteY2" fmla="*/ 245089 h 245089"/>
              <a:gd name="connsiteX3" fmla="*/ 0 w 200540"/>
              <a:gd name="connsiteY3" fmla="*/ 245089 h 245089"/>
            </a:gdLst>
            <a:ahLst/>
            <a:cxnLst>
              <a:cxn ang="0">
                <a:pos x="connsiteX0" y="connsiteY0"/>
              </a:cxn>
              <a:cxn ang="0">
                <a:pos x="connsiteX1" y="connsiteY1"/>
              </a:cxn>
              <a:cxn ang="0">
                <a:pos x="connsiteX2" y="connsiteY2"/>
              </a:cxn>
              <a:cxn ang="0">
                <a:pos x="connsiteX3" y="connsiteY3"/>
              </a:cxn>
            </a:cxnLst>
            <a:rect l="l" t="t" r="r" b="b"/>
            <a:pathLst>
              <a:path w="200540" h="245089">
                <a:moveTo>
                  <a:pt x="58302" y="0"/>
                </a:moveTo>
                <a:lnTo>
                  <a:pt x="200540" y="0"/>
                </a:lnTo>
                <a:lnTo>
                  <a:pt x="97518" y="245089"/>
                </a:lnTo>
                <a:lnTo>
                  <a:pt x="0" y="245089"/>
                </a:lnTo>
                <a:close/>
              </a:path>
            </a:pathLst>
          </a:custGeom>
          <a:solidFill>
            <a:schemeClr val="accent1">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PA-矩形 17">
            <a:extLst>
              <a:ext uri="{FF2B5EF4-FFF2-40B4-BE49-F238E27FC236}">
                <a16:creationId xmlns:a16="http://schemas.microsoft.com/office/drawing/2014/main" id="{C7661F59-5A2A-40C9-B185-C7EE85158D2A}"/>
              </a:ext>
            </a:extLst>
          </p:cNvPr>
          <p:cNvSpPr/>
          <p:nvPr>
            <p:custDataLst>
              <p:tags r:id="rId6"/>
            </p:custDataLst>
          </p:nvPr>
        </p:nvSpPr>
        <p:spPr>
          <a:xfrm>
            <a:off x="5647459" y="1387668"/>
            <a:ext cx="6286093" cy="3260498"/>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PA-文本框 15">
            <a:extLst>
              <a:ext uri="{FF2B5EF4-FFF2-40B4-BE49-F238E27FC236}">
                <a16:creationId xmlns:a16="http://schemas.microsoft.com/office/drawing/2014/main" id="{34FA5C2F-A49C-43A7-AF7B-B49851B6C31D}"/>
              </a:ext>
            </a:extLst>
          </p:cNvPr>
          <p:cNvSpPr txBox="1"/>
          <p:nvPr>
            <p:custDataLst>
              <p:tags r:id="rId7"/>
            </p:custDataLst>
          </p:nvPr>
        </p:nvSpPr>
        <p:spPr>
          <a:xfrm>
            <a:off x="5766976" y="1550895"/>
            <a:ext cx="5986918" cy="815608"/>
          </a:xfrm>
          <a:prstGeom prst="rect">
            <a:avLst/>
          </a:prstGeom>
          <a:noFill/>
        </p:spPr>
        <p:txBody>
          <a:bodyPr wrap="square" lIns="101600" tIns="38100" rIns="76200" bIns="38100" rtlCol="0">
            <a:spAutoFit/>
          </a:bodyPr>
          <a:lstStyle/>
          <a:p>
            <a:r>
              <a:rPr lang="en-US" altLang="zh-CN" sz="2400" spc="300" dirty="0">
                <a:solidFill>
                  <a:schemeClr val="tx1">
                    <a:lumMod val="85000"/>
                    <a:lumOff val="15000"/>
                  </a:schemeClr>
                </a:solidFill>
                <a:latin typeface="Arial" panose="020B0604020202020204" pitchFamily="34" charset="0"/>
                <a:cs typeface="Arial" panose="020B0604020202020204" pitchFamily="34" charset="0"/>
              </a:rPr>
              <a:t>Maximum photoluminescence quantum yields: 170% </a:t>
            </a:r>
            <a:endParaRPr lang="zh-CN" altLang="en-US" sz="2400" spc="3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17" name="PA-矩形 16">
            <a:extLst>
              <a:ext uri="{FF2B5EF4-FFF2-40B4-BE49-F238E27FC236}">
                <a16:creationId xmlns:a16="http://schemas.microsoft.com/office/drawing/2014/main" id="{8D426613-05EE-4A17-85C1-042065869AD6}"/>
              </a:ext>
            </a:extLst>
          </p:cNvPr>
          <p:cNvSpPr/>
          <p:nvPr>
            <p:custDataLst>
              <p:tags r:id="rId8"/>
            </p:custDataLst>
          </p:nvPr>
        </p:nvSpPr>
        <p:spPr>
          <a:xfrm>
            <a:off x="5801903" y="2754034"/>
            <a:ext cx="6100580" cy="21559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1600" tIns="0" rIns="82550" bIns="0" numCol="1" spcCol="0" rtlCol="0" fromWordArt="0" anchor="t" anchorCtr="0" forceAA="0" compatLnSpc="1">
            <a:noAutofit/>
          </a:bodyPr>
          <a:lstStyle/>
          <a:p>
            <a:pPr algn="just"/>
            <a:r>
              <a:rPr lang="en-US" altLang="zh-CN" sz="2000" spc="150" dirty="0">
                <a:solidFill>
                  <a:srgbClr val="0070C0"/>
                </a:solidFill>
                <a:latin typeface="Arial" panose="020B0604020202020204" pitchFamily="34" charset="0"/>
                <a:cs typeface="Arial" panose="020B0604020202020204" pitchFamily="34" charset="0"/>
                <a:hlinkClick r:id="rId13">
                  <a:extLst>
                    <a:ext uri="{A12FA001-AC4F-418D-AE19-62706E023703}">
                      <ahyp:hlinkClr xmlns:ahyp="http://schemas.microsoft.com/office/drawing/2018/hyperlinkcolor" val="tx"/>
                    </a:ext>
                  </a:extLst>
                </a:hlinkClick>
              </a:rPr>
              <a:t>https://pubs.acs.org/doi/abs/10.1021/acs.nanolett.8b01066</a:t>
            </a:r>
          </a:p>
          <a:p>
            <a:pPr>
              <a:lnSpc>
                <a:spcPct val="130000"/>
              </a:lnSpc>
              <a:spcAft>
                <a:spcPts val="1000"/>
              </a:spcAft>
            </a:pPr>
            <a:r>
              <a:rPr lang="en-US" altLang="zh-CN" sz="2000" spc="150" dirty="0">
                <a:solidFill>
                  <a:schemeClr val="tx1">
                    <a:lumMod val="50000"/>
                    <a:lumOff val="50000"/>
                  </a:schemeClr>
                </a:solidFill>
                <a:latin typeface="Arial" panose="020B0604020202020204" pitchFamily="34" charset="0"/>
                <a:cs typeface="Arial" panose="020B0604020202020204" pitchFamily="34" charset="0"/>
              </a:rPr>
              <a:t> </a:t>
            </a:r>
          </a:p>
        </p:txBody>
      </p:sp>
      <p:sp>
        <p:nvSpPr>
          <p:cNvPr id="13" name="PA-矩形 12">
            <a:extLst>
              <a:ext uri="{FF2B5EF4-FFF2-40B4-BE49-F238E27FC236}">
                <a16:creationId xmlns:a16="http://schemas.microsoft.com/office/drawing/2014/main" id="{5EA7AA7C-4F7E-46BA-A07B-0862F680941F}"/>
              </a:ext>
            </a:extLst>
          </p:cNvPr>
          <p:cNvSpPr/>
          <p:nvPr>
            <p:custDataLst>
              <p:tags r:id="rId9"/>
            </p:custDataLst>
          </p:nvPr>
        </p:nvSpPr>
        <p:spPr>
          <a:xfrm>
            <a:off x="5616390" y="1375185"/>
            <a:ext cx="185512" cy="3260498"/>
          </a:xfrm>
          <a:prstGeom prst="rect">
            <a:avLst/>
          </a:prstGeom>
          <a:solidFill>
            <a:srgbClr val="E34C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2F1B52FA-7065-4F74-86CC-5DB3F3BE826A}"/>
              </a:ext>
            </a:extLst>
          </p:cNvPr>
          <p:cNvSpPr txBox="1"/>
          <p:nvPr/>
        </p:nvSpPr>
        <p:spPr>
          <a:xfrm>
            <a:off x="0" y="5522044"/>
            <a:ext cx="11854406" cy="1323439"/>
          </a:xfrm>
          <a:prstGeom prst="rect">
            <a:avLst/>
          </a:prstGeom>
          <a:noFill/>
        </p:spPr>
        <p:txBody>
          <a:bodyPr wrap="square" rtlCol="0">
            <a:spAutoFit/>
          </a:bodyPr>
          <a:lstStyle/>
          <a:p>
            <a:pPr algn="just"/>
            <a:r>
              <a:rPr lang="en-US" altLang="zh-CN" sz="4000" dirty="0">
                <a:solidFill>
                  <a:schemeClr val="bg1"/>
                </a:solidFill>
                <a:latin typeface="Arial" panose="020B0604020202020204" pitchFamily="34" charset="0"/>
                <a:cs typeface="Arial" panose="020B0604020202020204" pitchFamily="34" charset="0"/>
              </a:rPr>
              <a:t>The easily made nanocrystals solution convert UV light to NIR light. </a:t>
            </a:r>
            <a:endParaRPr lang="zh-CN" altLang="en-US" sz="4000" dirty="0">
              <a:solidFill>
                <a:schemeClr val="bg1"/>
              </a:solidFill>
              <a:latin typeface="Arial" panose="020B0604020202020204" pitchFamily="34" charset="0"/>
              <a:cs typeface="Arial" panose="020B0604020202020204" pitchFamily="34" charset="0"/>
            </a:endParaRPr>
          </a:p>
        </p:txBody>
      </p:sp>
      <p:pic>
        <p:nvPicPr>
          <p:cNvPr id="19" name="图片 18">
            <a:extLst>
              <a:ext uri="{FF2B5EF4-FFF2-40B4-BE49-F238E27FC236}">
                <a16:creationId xmlns:a16="http://schemas.microsoft.com/office/drawing/2014/main" id="{81E29217-8E80-40B6-884B-6AB02FC934F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14941" y="1372882"/>
            <a:ext cx="5000995" cy="3476529"/>
          </a:xfrm>
          <a:prstGeom prst="rect">
            <a:avLst/>
          </a:prstGeom>
        </p:spPr>
      </p:pic>
      <p:sp>
        <p:nvSpPr>
          <p:cNvPr id="20" name="PA-文本框 10">
            <a:extLst>
              <a:ext uri="{FF2B5EF4-FFF2-40B4-BE49-F238E27FC236}">
                <a16:creationId xmlns:a16="http://schemas.microsoft.com/office/drawing/2014/main" id="{79B57CDE-C78F-43B5-98B1-9C88EEF9DB64}"/>
              </a:ext>
            </a:extLst>
          </p:cNvPr>
          <p:cNvSpPr txBox="1"/>
          <p:nvPr>
            <p:custDataLst>
              <p:tags r:id="rId10"/>
            </p:custDataLst>
          </p:nvPr>
        </p:nvSpPr>
        <p:spPr>
          <a:xfrm>
            <a:off x="5647459" y="172326"/>
            <a:ext cx="6359030" cy="938719"/>
          </a:xfrm>
          <a:prstGeom prst="rect">
            <a:avLst/>
          </a:prstGeom>
          <a:noFill/>
        </p:spPr>
        <p:txBody>
          <a:bodyPr wrap="square" lIns="101600" tIns="38100" rIns="63500" bIns="38100" rtlCol="0">
            <a:spAutoFit/>
          </a:bodyPr>
          <a:lstStyle/>
          <a:p>
            <a:r>
              <a:rPr lang="en-US" altLang="zh-CN" sz="2800" b="1" spc="200" dirty="0">
                <a:latin typeface="Arial" panose="020B0604020202020204" pitchFamily="34" charset="0"/>
                <a:cs typeface="Arial" panose="020B0604020202020204" pitchFamily="34" charset="0"/>
              </a:rPr>
              <a:t>Yb</a:t>
            </a:r>
            <a:r>
              <a:rPr lang="en-US" altLang="zh-CN" sz="2800" b="1" spc="200" baseline="30000" dirty="0">
                <a:latin typeface="Arial" panose="020B0604020202020204" pitchFamily="34" charset="0"/>
                <a:cs typeface="Arial" panose="020B0604020202020204" pitchFamily="34" charset="0"/>
              </a:rPr>
              <a:t>3+ </a:t>
            </a:r>
            <a:r>
              <a:rPr lang="en-US" altLang="zh-CN" sz="2800" b="1" spc="200" dirty="0">
                <a:latin typeface="Arial" panose="020B0604020202020204" pitchFamily="34" charset="0"/>
                <a:cs typeface="Arial" panose="020B0604020202020204" pitchFamily="34" charset="0"/>
              </a:rPr>
              <a:t>ion doped CsPbCl</a:t>
            </a:r>
            <a:r>
              <a:rPr lang="en-US" altLang="zh-CN" sz="2800" b="1" spc="200" baseline="-25000" dirty="0">
                <a:latin typeface="Arial" panose="020B0604020202020204" pitchFamily="34" charset="0"/>
                <a:cs typeface="Arial" panose="020B0604020202020204" pitchFamily="34" charset="0"/>
              </a:rPr>
              <a:t>3</a:t>
            </a:r>
            <a:r>
              <a:rPr lang="en-US" altLang="zh-CN" sz="2800" b="1" spc="200" dirty="0">
                <a:latin typeface="Arial" panose="020B0604020202020204" pitchFamily="34" charset="0"/>
                <a:cs typeface="Arial" panose="020B0604020202020204" pitchFamily="34" charset="0"/>
              </a:rPr>
              <a:t> Nanocrystals</a:t>
            </a:r>
            <a:endParaRPr lang="zh-CN" altLang="en-US" sz="2800" b="1" spc="200" dirty="0">
              <a:latin typeface="Arial" panose="020B0604020202020204" pitchFamily="34" charset="0"/>
              <a:cs typeface="Arial" panose="020B0604020202020204" pitchFamily="34" charset="0"/>
            </a:endParaRPr>
          </a:p>
        </p:txBody>
      </p:sp>
      <p:grpSp>
        <p:nvGrpSpPr>
          <p:cNvPr id="23" name="组合 22">
            <a:extLst>
              <a:ext uri="{FF2B5EF4-FFF2-40B4-BE49-F238E27FC236}">
                <a16:creationId xmlns:a16="http://schemas.microsoft.com/office/drawing/2014/main" id="{76B971D3-1A1D-4EB3-A246-74674E937E5C}"/>
              </a:ext>
            </a:extLst>
          </p:cNvPr>
          <p:cNvGrpSpPr/>
          <p:nvPr/>
        </p:nvGrpSpPr>
        <p:grpSpPr>
          <a:xfrm>
            <a:off x="-60960" y="-5236"/>
            <a:ext cx="3617744" cy="1160794"/>
            <a:chOff x="-51584" y="0"/>
            <a:chExt cx="3617744" cy="1160794"/>
          </a:xfrm>
        </p:grpSpPr>
        <p:sp>
          <p:nvSpPr>
            <p:cNvPr id="24" name="PA-矩形 1">
              <a:extLst>
                <a:ext uri="{FF2B5EF4-FFF2-40B4-BE49-F238E27FC236}">
                  <a16:creationId xmlns:a16="http://schemas.microsoft.com/office/drawing/2014/main" id="{ABB39A30-0F97-420A-9943-625F69656DC4}"/>
                </a:ext>
              </a:extLst>
            </p:cNvPr>
            <p:cNvSpPr/>
            <p:nvPr/>
          </p:nvSpPr>
          <p:spPr>
            <a:xfrm>
              <a:off x="0" y="0"/>
              <a:ext cx="3285305" cy="1111045"/>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文本框 22">
              <a:extLst>
                <a:ext uri="{FF2B5EF4-FFF2-40B4-BE49-F238E27FC236}">
                  <a16:creationId xmlns:a16="http://schemas.microsoft.com/office/drawing/2014/main" id="{D5A2A225-D8D9-4AA7-9565-72E97F31B2DC}"/>
                </a:ext>
              </a:extLst>
            </p:cNvPr>
            <p:cNvSpPr txBox="1"/>
            <p:nvPr/>
          </p:nvSpPr>
          <p:spPr>
            <a:xfrm>
              <a:off x="-51584" y="83576"/>
              <a:ext cx="3617744"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dirty="0">
                  <a:solidFill>
                    <a:schemeClr val="bg1"/>
                  </a:solidFill>
                  <a:latin typeface="Arial" panose="020B0604020202020204" pitchFamily="34" charset="0"/>
                  <a:cs typeface="Arial" panose="020B0604020202020204" pitchFamily="34" charset="0"/>
                </a:rPr>
                <a:t>Input optimization strategy  No.2</a:t>
              </a:r>
              <a:endParaRPr lang="zh-CN" altLang="en-US" sz="3200" dirty="0">
                <a:solidFill>
                  <a:schemeClr val="bg1"/>
                </a:solidFill>
                <a:latin typeface="Arial" panose="020B0604020202020204" pitchFamily="34" charset="0"/>
                <a:cs typeface="Arial" panose="020B0604020202020204" pitchFamily="34" charset="0"/>
              </a:endParaRPr>
            </a:p>
          </p:txBody>
        </p:sp>
      </p:grpSp>
      <p:sp>
        <p:nvSpPr>
          <p:cNvPr id="26" name="矩形 25">
            <a:extLst>
              <a:ext uri="{FF2B5EF4-FFF2-40B4-BE49-F238E27FC236}">
                <a16:creationId xmlns:a16="http://schemas.microsoft.com/office/drawing/2014/main" id="{08C5E633-D610-4369-8872-71F3DF600CB2}"/>
              </a:ext>
            </a:extLst>
          </p:cNvPr>
          <p:cNvSpPr/>
          <p:nvPr/>
        </p:nvSpPr>
        <p:spPr>
          <a:xfrm>
            <a:off x="-9376" y="4888824"/>
            <a:ext cx="5563969" cy="509563"/>
          </a:xfrm>
          <a:prstGeom prst="rect">
            <a:avLst/>
          </a:prstGeom>
        </p:spPr>
        <p:txBody>
          <a:bodyPr wrap="square">
            <a:spAutoFit/>
          </a:bodyPr>
          <a:lstStyle/>
          <a:p>
            <a:pPr>
              <a:lnSpc>
                <a:spcPct val="130000"/>
              </a:lnSpc>
              <a:spcAft>
                <a:spcPts val="1000"/>
              </a:spcAft>
            </a:pPr>
            <a:r>
              <a:rPr lang="en-US" altLang="zh-CN" sz="1100" dirty="0">
                <a:latin typeface="Arial" panose="020B0604020202020204" pitchFamily="34" charset="0"/>
                <a:cs typeface="Arial" panose="020B0604020202020204" pitchFamily="34" charset="0"/>
              </a:rPr>
              <a:t>Reprinted with permission from {Nano Lett. 2018,18, 6, 3792-3799}. Copyright {2018} American Chemical Society</a:t>
            </a:r>
            <a:endParaRPr lang="en-US" altLang="zh-CN" sz="1200" spc="15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551487076"/>
      </p:ext>
    </p:extLst>
  </p:cSld>
  <p:clrMapOvr>
    <a:masterClrMapping/>
  </p:clrMapOvr>
  <mc:AlternateContent xmlns:mc="http://schemas.openxmlformats.org/markup-compatibility/2006" xmlns:p14="http://schemas.microsoft.com/office/powerpoint/2010/main">
    <mc:Choice Requires="p14">
      <p:transition spd="slow" p14:dur="2000" advTm="10169"/>
    </mc:Choice>
    <mc:Fallback xmlns="">
      <p:transition spd="slow" advTm="10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9">
            <a:extLst>
              <a:ext uri="{FF2B5EF4-FFF2-40B4-BE49-F238E27FC236}">
                <a16:creationId xmlns:a16="http://schemas.microsoft.com/office/drawing/2014/main" id="{2A53EDD6-98A8-4515-B9C0-572F63056D1C}"/>
              </a:ext>
            </a:extLst>
          </p:cNvPr>
          <p:cNvSpPr/>
          <p:nvPr/>
        </p:nvSpPr>
        <p:spPr>
          <a:xfrm>
            <a:off x="4098878" y="1285417"/>
            <a:ext cx="3377046" cy="3377046"/>
          </a:xfrm>
          <a:prstGeom prst="roundRect">
            <a:avLst/>
          </a:prstGeom>
          <a:solidFill>
            <a:schemeClr val="accent5">
              <a:lumMod val="50000"/>
            </a:schemeClr>
          </a:solidFill>
          <a:ln>
            <a:noFill/>
          </a:ln>
          <a:scene3d>
            <a:camera prst="isometricTopUp"/>
            <a:lightRig rig="threePt" dir="t"/>
          </a:scene3d>
          <a:sp3d prstMaterial="dkEdge">
            <a:bevelT w="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C61A737A-4EB9-46AF-86B7-536E721E056D}"/>
              </a:ext>
            </a:extLst>
          </p:cNvPr>
          <p:cNvSpPr/>
          <p:nvPr/>
        </p:nvSpPr>
        <p:spPr>
          <a:xfrm>
            <a:off x="-77460" y="-34562"/>
            <a:ext cx="2823209" cy="523220"/>
          </a:xfrm>
          <a:prstGeom prst="rect">
            <a:avLst/>
          </a:prstGeom>
        </p:spPr>
        <p:txBody>
          <a:bodyPr wrap="none">
            <a:spAutoFit/>
          </a:bodyPr>
          <a:lstStyle/>
          <a:p>
            <a:r>
              <a:rPr lang="en-US" altLang="zh-CN" sz="2800" dirty="0">
                <a:latin typeface="Arial" panose="020B0604020202020204" pitchFamily="34" charset="0"/>
                <a:cs typeface="Arial" panose="020B0604020202020204" pitchFamily="34" charset="0"/>
              </a:rPr>
              <a:t>Silicon Solar cell</a:t>
            </a:r>
            <a:endParaRPr lang="zh-CN" altLang="en-US" sz="2800" dirty="0">
              <a:latin typeface="Arial" panose="020B0604020202020204" pitchFamily="34" charset="0"/>
              <a:cs typeface="Arial" panose="020B0604020202020204" pitchFamily="34" charset="0"/>
            </a:endParaRPr>
          </a:p>
        </p:txBody>
      </p:sp>
      <p:sp>
        <p:nvSpPr>
          <p:cNvPr id="11" name="矩形: 圆角 10">
            <a:extLst>
              <a:ext uri="{FF2B5EF4-FFF2-40B4-BE49-F238E27FC236}">
                <a16:creationId xmlns:a16="http://schemas.microsoft.com/office/drawing/2014/main" id="{4DE027D5-AA61-4771-8EBF-D2EF065EB30A}"/>
              </a:ext>
            </a:extLst>
          </p:cNvPr>
          <p:cNvSpPr/>
          <p:nvPr/>
        </p:nvSpPr>
        <p:spPr>
          <a:xfrm>
            <a:off x="3808204" y="985784"/>
            <a:ext cx="4020955" cy="4020955"/>
          </a:xfrm>
          <a:prstGeom prst="roundRect">
            <a:avLst/>
          </a:prstGeom>
          <a:solidFill>
            <a:schemeClr val="accent5">
              <a:lumMod val="60000"/>
              <a:lumOff val="40000"/>
              <a:alpha val="50000"/>
            </a:schemeClr>
          </a:solidFill>
          <a:ln>
            <a:noFill/>
          </a:ln>
          <a:scene3d>
            <a:camera prst="isometricTopUp"/>
            <a:lightRig rig="threePt" dir="t"/>
          </a:scene3d>
          <a:sp3d prstMaterial="plastic">
            <a:bevelT w="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矩形 1">
            <a:extLst>
              <a:ext uri="{FF2B5EF4-FFF2-40B4-BE49-F238E27FC236}">
                <a16:creationId xmlns:a16="http://schemas.microsoft.com/office/drawing/2014/main" id="{F8652B41-A3F1-44E2-A081-F9F059AA5028}"/>
              </a:ext>
            </a:extLst>
          </p:cNvPr>
          <p:cNvSpPr/>
          <p:nvPr>
            <p:custDataLst>
              <p:tags r:id="rId1"/>
            </p:custDataLst>
          </p:nvPr>
        </p:nvSpPr>
        <p:spPr>
          <a:xfrm>
            <a:off x="0" y="5470332"/>
            <a:ext cx="12006488" cy="1392176"/>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a:extLst>
              <a:ext uri="{FF2B5EF4-FFF2-40B4-BE49-F238E27FC236}">
                <a16:creationId xmlns:a16="http://schemas.microsoft.com/office/drawing/2014/main" id="{C1CFF9D4-565B-4DEF-A058-1B9A0AAA7605}"/>
              </a:ext>
            </a:extLst>
          </p:cNvPr>
          <p:cNvSpPr txBox="1"/>
          <p:nvPr/>
        </p:nvSpPr>
        <p:spPr>
          <a:xfrm>
            <a:off x="0" y="5522044"/>
            <a:ext cx="11854406" cy="1323439"/>
          </a:xfrm>
          <a:prstGeom prst="rect">
            <a:avLst/>
          </a:prstGeom>
          <a:noFill/>
        </p:spPr>
        <p:txBody>
          <a:bodyPr wrap="square" rtlCol="0">
            <a:spAutoFit/>
          </a:bodyPr>
          <a:lstStyle/>
          <a:p>
            <a:r>
              <a:rPr lang="en-US" altLang="zh-CN" sz="4000" dirty="0">
                <a:solidFill>
                  <a:schemeClr val="bg1"/>
                </a:solidFill>
                <a:latin typeface="Arial" panose="020B0604020202020204" pitchFamily="34" charset="0"/>
                <a:cs typeface="Arial" panose="020B0604020202020204" pitchFamily="34" charset="0"/>
              </a:rPr>
              <a:t>Mix </a:t>
            </a:r>
            <a:r>
              <a:rPr lang="en-US" altLang="zh-CN" sz="4000" dirty="0" err="1">
                <a:solidFill>
                  <a:schemeClr val="bg1"/>
                </a:solidFill>
                <a:latin typeface="Arial" panose="020B0604020202020204" pitchFamily="34" charset="0"/>
                <a:cs typeface="Arial" panose="020B0604020202020204" pitchFamily="34" charset="0"/>
              </a:rPr>
              <a:t>CsPb</a:t>
            </a:r>
            <a:r>
              <a:rPr lang="en-US" altLang="zh-CN" sz="4000" dirty="0">
                <a:solidFill>
                  <a:schemeClr val="bg1"/>
                </a:solidFill>
                <a:latin typeface="Arial" panose="020B0604020202020204" pitchFamily="34" charset="0"/>
                <a:cs typeface="Arial" panose="020B0604020202020204" pitchFamily="34" charset="0"/>
              </a:rPr>
              <a:t>(Cl</a:t>
            </a:r>
            <a:r>
              <a:rPr lang="en-US" altLang="zh-CN" sz="4000" baseline="-25000" dirty="0">
                <a:solidFill>
                  <a:schemeClr val="bg1"/>
                </a:solidFill>
                <a:latin typeface="Arial" panose="020B0604020202020204" pitchFamily="34" charset="0"/>
                <a:cs typeface="Arial" panose="020B0604020202020204" pitchFamily="34" charset="0"/>
              </a:rPr>
              <a:t>1-x</a:t>
            </a:r>
            <a:r>
              <a:rPr lang="en-US" altLang="zh-CN" sz="4000" dirty="0">
                <a:solidFill>
                  <a:schemeClr val="bg1"/>
                </a:solidFill>
                <a:latin typeface="Arial" panose="020B0604020202020204" pitchFamily="34" charset="0"/>
                <a:cs typeface="Arial" panose="020B0604020202020204" pitchFamily="34" charset="0"/>
              </a:rPr>
              <a:t>Br</a:t>
            </a:r>
            <a:r>
              <a:rPr lang="en-US" altLang="zh-CN" sz="4000" baseline="-25000" dirty="0">
                <a:solidFill>
                  <a:schemeClr val="bg1"/>
                </a:solidFill>
                <a:latin typeface="Arial" panose="020B0604020202020204" pitchFamily="34" charset="0"/>
                <a:cs typeface="Arial" panose="020B0604020202020204" pitchFamily="34" charset="0"/>
              </a:rPr>
              <a:t>x</a:t>
            </a:r>
            <a:r>
              <a:rPr lang="en-US" altLang="zh-CN" sz="4000" dirty="0">
                <a:solidFill>
                  <a:schemeClr val="bg1"/>
                </a:solidFill>
                <a:latin typeface="Arial" panose="020B0604020202020204" pitchFamily="34" charset="0"/>
                <a:cs typeface="Arial" panose="020B0604020202020204" pitchFamily="34" charset="0"/>
              </a:rPr>
              <a:t>)</a:t>
            </a:r>
            <a:r>
              <a:rPr lang="en-US" altLang="zh-CN" sz="4000" baseline="-25000" dirty="0">
                <a:solidFill>
                  <a:schemeClr val="bg1"/>
                </a:solidFill>
                <a:latin typeface="Arial" panose="020B0604020202020204" pitchFamily="34" charset="0"/>
                <a:cs typeface="Arial" panose="020B0604020202020204" pitchFamily="34" charset="0"/>
              </a:rPr>
              <a:t>3</a:t>
            </a:r>
            <a:r>
              <a:rPr lang="en-US" altLang="zh-CN" sz="4000" dirty="0">
                <a:solidFill>
                  <a:schemeClr val="bg1"/>
                </a:solidFill>
                <a:latin typeface="Arial" panose="020B0604020202020204" pitchFamily="34" charset="0"/>
                <a:cs typeface="Arial" panose="020B0604020202020204" pitchFamily="34" charset="0"/>
              </a:rPr>
              <a:t> :Yb</a:t>
            </a:r>
            <a:r>
              <a:rPr lang="en-US" altLang="zh-CN" sz="4000" baseline="30000" dirty="0">
                <a:solidFill>
                  <a:schemeClr val="bg1"/>
                </a:solidFill>
                <a:latin typeface="Arial" panose="020B0604020202020204" pitchFamily="34" charset="0"/>
                <a:cs typeface="Arial" panose="020B0604020202020204" pitchFamily="34" charset="0"/>
              </a:rPr>
              <a:t>3+</a:t>
            </a:r>
            <a:r>
              <a:rPr lang="zh-CN" altLang="en-US" sz="4000" baseline="30000" dirty="0">
                <a:solidFill>
                  <a:schemeClr val="bg1"/>
                </a:solidFill>
                <a:latin typeface="Arial" panose="020B0604020202020204" pitchFamily="34" charset="0"/>
                <a:cs typeface="Arial" panose="020B0604020202020204" pitchFamily="34" charset="0"/>
              </a:rPr>
              <a:t> </a:t>
            </a:r>
            <a:r>
              <a:rPr lang="en-US" altLang="zh-CN" sz="4000" dirty="0">
                <a:solidFill>
                  <a:schemeClr val="bg1"/>
                </a:solidFill>
                <a:latin typeface="Arial" panose="020B0604020202020204" pitchFamily="34" charset="0"/>
                <a:cs typeface="Arial" panose="020B0604020202020204" pitchFamily="34" charset="0"/>
              </a:rPr>
              <a:t>nanocrystals solution into encapsulation</a:t>
            </a:r>
            <a:endParaRPr lang="zh-CN" altLang="en-US" sz="4000" dirty="0">
              <a:solidFill>
                <a:schemeClr val="bg1"/>
              </a:solidFill>
            </a:endParaRPr>
          </a:p>
        </p:txBody>
      </p:sp>
      <p:grpSp>
        <p:nvGrpSpPr>
          <p:cNvPr id="20" name="组合 19">
            <a:extLst>
              <a:ext uri="{FF2B5EF4-FFF2-40B4-BE49-F238E27FC236}">
                <a16:creationId xmlns:a16="http://schemas.microsoft.com/office/drawing/2014/main" id="{76B971D3-1A1D-4EB3-A246-74674E937E5C}"/>
              </a:ext>
            </a:extLst>
          </p:cNvPr>
          <p:cNvGrpSpPr/>
          <p:nvPr/>
        </p:nvGrpSpPr>
        <p:grpSpPr>
          <a:xfrm>
            <a:off x="-56272" y="0"/>
            <a:ext cx="3617744" cy="1160794"/>
            <a:chOff x="-51584" y="0"/>
            <a:chExt cx="3617744" cy="1160794"/>
          </a:xfrm>
        </p:grpSpPr>
        <p:sp>
          <p:nvSpPr>
            <p:cNvPr id="21" name="PA-矩形 1">
              <a:extLst>
                <a:ext uri="{FF2B5EF4-FFF2-40B4-BE49-F238E27FC236}">
                  <a16:creationId xmlns:a16="http://schemas.microsoft.com/office/drawing/2014/main" id="{ABB39A30-0F97-420A-9943-625F69656DC4}"/>
                </a:ext>
              </a:extLst>
            </p:cNvPr>
            <p:cNvSpPr/>
            <p:nvPr/>
          </p:nvSpPr>
          <p:spPr>
            <a:xfrm>
              <a:off x="0" y="0"/>
              <a:ext cx="3285305" cy="1111045"/>
            </a:xfrm>
            <a:prstGeom prst="rect">
              <a:avLst/>
            </a:prstGeom>
            <a:solidFill>
              <a:srgbClr val="12447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文本框 22">
              <a:extLst>
                <a:ext uri="{FF2B5EF4-FFF2-40B4-BE49-F238E27FC236}">
                  <a16:creationId xmlns:a16="http://schemas.microsoft.com/office/drawing/2014/main" id="{D5A2A225-D8D9-4AA7-9565-72E97F31B2DC}"/>
                </a:ext>
              </a:extLst>
            </p:cNvPr>
            <p:cNvSpPr txBox="1"/>
            <p:nvPr/>
          </p:nvSpPr>
          <p:spPr>
            <a:xfrm>
              <a:off x="-51584" y="83576"/>
              <a:ext cx="3617744"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dirty="0">
                  <a:solidFill>
                    <a:schemeClr val="bg1"/>
                  </a:solidFill>
                  <a:latin typeface="Arial" panose="020B0604020202020204" pitchFamily="34" charset="0"/>
                  <a:cs typeface="Arial" panose="020B0604020202020204" pitchFamily="34" charset="0"/>
                </a:rPr>
                <a:t>Input optimization strategy  No.2</a:t>
              </a:r>
              <a:endParaRPr lang="zh-CN" altLang="en-US" sz="32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070327198"/>
      </p:ext>
    </p:extLst>
  </p:cSld>
  <p:clrMapOvr>
    <a:masterClrMapping/>
  </p:clrMapOvr>
  <mc:AlternateContent xmlns:mc="http://schemas.openxmlformats.org/markup-compatibility/2006" xmlns:p14="http://schemas.microsoft.com/office/powerpoint/2010/main">
    <mc:Choice Requires="p14">
      <p:transition spd="slow" p14:dur="2000" advTm="8239"/>
    </mc:Choice>
    <mc:Fallback xmlns="">
      <p:transition spd="slow" advTm="82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Left)">
                                      <p:cBhvr>
                                        <p:cTn id="7" dur="1250"/>
                                        <p:tgtEl>
                                          <p:spTgt spid="18"/>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out)">
                                      <p:cBhvr>
                                        <p:cTn id="1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图片 Picture 10">
            <a:extLst>
              <a:ext uri="{FF2B5EF4-FFF2-40B4-BE49-F238E27FC236}">
                <a16:creationId xmlns:a16="http://schemas.microsoft.com/office/drawing/2014/main" id="{FC524391-DF81-4B4E-8928-6DD7CC80697E}"/>
              </a:ext>
            </a:extLst>
          </p:cNvPr>
          <p:cNvPicPr>
            <a:picLocks noChangeAspect="1"/>
          </p:cNvPicPr>
          <p:nvPr>
            <p:custDataLst>
              <p:tags r:id="rId2"/>
            </p:custDataLst>
          </p:nvPr>
        </p:nvPicPr>
        <p:blipFill rotWithShape="1">
          <a:blip r:embed="rId6">
            <a:extLst>
              <a:ext uri="{28A0092B-C50C-407E-A947-70E740481C1C}">
                <a14:useLocalDpi xmlns:a14="http://schemas.microsoft.com/office/drawing/2010/main" val="0"/>
              </a:ext>
            </a:extLst>
          </a:blip>
          <a:srcRect l="1" r="1243"/>
          <a:stretch/>
        </p:blipFill>
        <p:spPr>
          <a:xfrm>
            <a:off x="5419351" y="0"/>
            <a:ext cx="6772649" cy="6858000"/>
          </a:xfrm>
          <a:prstGeom prst="rect">
            <a:avLst/>
          </a:prstGeom>
          <a:noFill/>
        </p:spPr>
      </p:pic>
      <p:grpSp>
        <p:nvGrpSpPr>
          <p:cNvPr id="11" name="组合 10">
            <a:extLst>
              <a:ext uri="{FF2B5EF4-FFF2-40B4-BE49-F238E27FC236}">
                <a16:creationId xmlns:a16="http://schemas.microsoft.com/office/drawing/2014/main" id="{EDDBD702-6A1C-4925-84FF-49CE085C9DB1}"/>
              </a:ext>
            </a:extLst>
          </p:cNvPr>
          <p:cNvGrpSpPr/>
          <p:nvPr/>
        </p:nvGrpSpPr>
        <p:grpSpPr>
          <a:xfrm>
            <a:off x="221135" y="237139"/>
            <a:ext cx="6264649" cy="6453221"/>
            <a:chOff x="221135" y="404779"/>
            <a:chExt cx="6264649" cy="6453221"/>
          </a:xfrm>
        </p:grpSpPr>
        <p:sp>
          <p:nvSpPr>
            <p:cNvPr id="34" name="PA-文本 AutoShape 3">
              <a:extLst>
                <a:ext uri="{FF2B5EF4-FFF2-40B4-BE49-F238E27FC236}">
                  <a16:creationId xmlns:a16="http://schemas.microsoft.com/office/drawing/2014/main" id="{0AF62AB4-932E-4D1E-BEA6-F838D3CFDF52}"/>
                </a:ext>
              </a:extLst>
            </p:cNvPr>
            <p:cNvSpPr>
              <a:spLocks noChangeAspect="1" noChangeArrowheads="1" noTextEdit="1"/>
            </p:cNvSpPr>
            <p:nvPr>
              <p:custDataLst>
                <p:tags r:id="rId3"/>
              </p:custDataLst>
            </p:nvPr>
          </p:nvSpPr>
          <p:spPr bwMode="auto">
            <a:xfrm>
              <a:off x="2046608" y="486059"/>
              <a:ext cx="3854104" cy="64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90000"/>
                </a:lnSpc>
              </a:pPr>
              <a:r>
                <a:rPr lang="en-US" altLang="zh-CN" sz="3600" b="1" spc="30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rPr>
                <a:t>Summary</a:t>
              </a:r>
              <a:endParaRPr lang="zh-CN" altLang="en-US" sz="3600" b="1" spc="300"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矩形 1">
              <a:extLst>
                <a:ext uri="{FF2B5EF4-FFF2-40B4-BE49-F238E27FC236}">
                  <a16:creationId xmlns:a16="http://schemas.microsoft.com/office/drawing/2014/main" id="{C48527EE-C867-45A1-A7F0-675D5A448CC2}"/>
                </a:ext>
              </a:extLst>
            </p:cNvPr>
            <p:cNvSpPr/>
            <p:nvPr/>
          </p:nvSpPr>
          <p:spPr>
            <a:xfrm>
              <a:off x="221135" y="1451768"/>
              <a:ext cx="6127397" cy="4401205"/>
            </a:xfrm>
            <a:prstGeom prst="rect">
              <a:avLst/>
            </a:prstGeom>
          </p:spPr>
          <p:txBody>
            <a:bodyPr wrap="square">
              <a:spAutoFit/>
            </a:bodyPr>
            <a:lstStyle/>
            <a:p>
              <a:pPr marL="285750" indent="-285750">
                <a:buFont typeface="Wingdings" panose="05000000000000000000" pitchFamily="2" charset="2"/>
                <a:buChar char="ü"/>
              </a:pPr>
              <a:r>
                <a:rPr lang="en-US" altLang="zh-CN" sz="2800" dirty="0">
                  <a:latin typeface="Arial" panose="020B0604020202020204" pitchFamily="34" charset="0"/>
                  <a:cs typeface="Arial" panose="020B0604020202020204" pitchFamily="34" charset="0"/>
                </a:rPr>
                <a:t>By DC, the estimated photoelectric conversion efficiency of commercial silicon solar cell can be improved to about 22% from 18%. </a:t>
              </a:r>
            </a:p>
            <a:p>
              <a:pPr marL="285750" indent="-285750">
                <a:buFont typeface="Wingdings" panose="05000000000000000000" pitchFamily="2" charset="2"/>
                <a:buChar char="ü"/>
              </a:pPr>
              <a:r>
                <a:rPr lang="en-US" altLang="zh-CN" sz="2800" dirty="0">
                  <a:latin typeface="Arial" panose="020B0604020202020204" pitchFamily="34" charset="0"/>
                  <a:cs typeface="Arial" panose="020B0604020202020204" pitchFamily="34" charset="0"/>
                </a:rPr>
                <a:t>These two strategies are sample, easy and awesome. Low cost for high improvement.</a:t>
              </a:r>
            </a:p>
            <a:p>
              <a:pPr marL="285750" indent="-285750">
                <a:buFont typeface="Wingdings" panose="05000000000000000000" pitchFamily="2" charset="2"/>
                <a:buChar char="ü"/>
              </a:pPr>
              <a:r>
                <a:rPr lang="en-US" altLang="zh-CN" sz="2800" dirty="0">
                  <a:latin typeface="Arial" panose="020B0604020202020204" pitchFamily="34" charset="0"/>
                  <a:cs typeface="Arial" panose="020B0604020202020204" pitchFamily="34" charset="0"/>
                </a:rPr>
                <a:t>These strategies are suitable for the existed silicon solar cell for upgrade.</a:t>
              </a:r>
            </a:p>
          </p:txBody>
        </p:sp>
        <p:sp>
          <p:nvSpPr>
            <p:cNvPr id="10" name="矩形: 圆角 9">
              <a:extLst>
                <a:ext uri="{FF2B5EF4-FFF2-40B4-BE49-F238E27FC236}">
                  <a16:creationId xmlns:a16="http://schemas.microsoft.com/office/drawing/2014/main" id="{92563755-C14D-4D8F-AD46-EA55B626E4C5}"/>
                </a:ext>
              </a:extLst>
            </p:cNvPr>
            <p:cNvSpPr/>
            <p:nvPr/>
          </p:nvSpPr>
          <p:spPr>
            <a:xfrm>
              <a:off x="221135" y="404779"/>
              <a:ext cx="6264649" cy="645322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4281434653"/>
      </p:ext>
    </p:extLst>
  </p:cSld>
  <p:clrMapOvr>
    <a:masterClrMapping/>
  </p:clrMapOvr>
  <mc:AlternateContent xmlns:mc="http://schemas.openxmlformats.org/markup-compatibility/2006" xmlns:p14="http://schemas.microsoft.com/office/powerpoint/2010/main">
    <mc:Choice Requires="p14">
      <p:transition spd="slow" p14:dur="2000" advTm="6554"/>
    </mc:Choice>
    <mc:Fallback xmlns="">
      <p:transition spd="slow" advTm="65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750"/>
                                        <p:tgtEl>
                                          <p:spTgt spid="11"/>
                                        </p:tgtEl>
                                      </p:cBhvr>
                                    </p:animEffect>
                                    <p:anim calcmode="lin" valueType="num">
                                      <p:cBhvr>
                                        <p:cTn id="8" dur="2750" fill="hold"/>
                                        <p:tgtEl>
                                          <p:spTgt spid="11"/>
                                        </p:tgtEl>
                                        <p:attrNameLst>
                                          <p:attrName>ppt_x</p:attrName>
                                        </p:attrNameLst>
                                      </p:cBhvr>
                                      <p:tavLst>
                                        <p:tav tm="0">
                                          <p:val>
                                            <p:strVal val="#ppt_x"/>
                                          </p:val>
                                        </p:tav>
                                        <p:tav tm="100000">
                                          <p:val>
                                            <p:strVal val="#ppt_x"/>
                                          </p:val>
                                        </p:tav>
                                      </p:tavLst>
                                    </p:anim>
                                    <p:anim calcmode="lin" valueType="num">
                                      <p:cBhvr>
                                        <p:cTn id="9" dur="2750" fill="hold"/>
                                        <p:tgtEl>
                                          <p:spTgt spid="11"/>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GRADIENTCOLORTYPE" val="msoGradientTwoColors"/>
  <p:tag name="GRADIENTTYPE" val="msoPresetGradientMixed"/>
  <p:tag name="GRADIENTSTYLE" val="msoGradientFromCenter"/>
  <p:tag name="COLORS" val="1,2689545,动画主题色0|2,5053699,动画主题色1|3,16777215,动画主题色2"/>
  <p:tag name="BAKCCOLORTYPE" val="Color_Gradient"/>
  <p:tag name="BAKCCOLOR" val="1,1,0,1|0,2,0,1"/>
  <p:tag name="POCKET_APPLY_TIME" val="2019年7月8日"/>
  <p:tag name="POCKET_APPLY_TYPE" val="Slide"/>
  <p:tag name="TAG_SCENEANIMNAME" val="6.pa"/>
</p:tagLst>
</file>

<file path=ppt/tags/tag2.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3.xml><?xml version="1.0" encoding="utf-8"?>
<p:tagLst xmlns:a="http://schemas.openxmlformats.org/drawingml/2006/main" xmlns:r="http://schemas.openxmlformats.org/officeDocument/2006/relationships" xmlns:p="http://schemas.openxmlformats.org/presentationml/2006/main">
  <p:tag name="SCENECOLOR-FILL" val="Group_Fill"/>
  <p:tag name="SCENECOLOR-FILL-VALUE" val="Group_Fill_Value"/>
  <p:tag name="SCENECOLOR-LINE" val="Group_Line"/>
  <p:tag name="SCENECOLOR-LINE-VALUE" val="Group_Line_Value"/>
  <p:tag name="SCENECOLOR-TEXT" val="Group_Text"/>
  <p:tag name="SCENECOLOR-TEXT-VALUE" val="Group_Text_Value"/>
  <p:tag name="PA" val="v5.2.4"/>
  <p:tag name="SCENESHAPETYPE" val="SceneShape"/>
  <p:tag name="SCENESHAPESUBTYPE" val="SceneSimpleShape"/>
  <p:tag name="RESOURCEID" val="636982022735060853"/>
  <p:tag name="SCENEID" val="636982022735060853"/>
  <p:tag name="SCENELINKIDS" val="300|315|323|324|325|326|336|34|302|303|304|301|305|364|365|366|367|368|369|370|371|372|373|374|375|376|377|378|379|380|381"/>
  <p:tag name="ANIMSTRING" val="s_636982022735060853"/>
</p:tagLst>
</file>

<file path=ppt/tags/tag4.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5.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6.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7.xml><?xml version="1.0" encoding="utf-8"?>
<p:tagLst xmlns:a="http://schemas.openxmlformats.org/drawingml/2006/main" xmlns:r="http://schemas.openxmlformats.org/officeDocument/2006/relationships" xmlns:p="http://schemas.openxmlformats.org/presentationml/2006/main">
  <p:tag name="SCENECOLOR-FILL" val="Group_Fill"/>
  <p:tag name="SCENECOLOR-FILL-VALUE" val="Group_Fill_Value"/>
  <p:tag name="SCENECOLOR-LINE" val="Group_Line"/>
  <p:tag name="SCENECOLOR-LINE-VALUE" val="Group_Line_Value"/>
  <p:tag name="SCENECOLOR-TEXT" val="Group_Text"/>
  <p:tag name="SCENECOLOR-TEXT-VALUE" val="Group_Text_Value"/>
  <p:tag name="PA" val="v5.2.4"/>
  <p:tag name="SCENESHAPETYPE" val="SceneShape"/>
  <p:tag name="SCENESHAPESUBTYPE" val="SceneSimpleShape"/>
  <p:tag name="RESOURCEID" val="636982022735060853"/>
  <p:tag name="SCENEID" val="636982022735060853"/>
  <p:tag name="SCENELINKIDS" val="300|315|323|324|325|326|336|34|302|303|304|301|305|364|365|366|367|368|369|370|371|372|373|374|375|376|377|378|379|380|381"/>
  <p:tag name="ANIMSTRING" val="s_636982022735060853"/>
</p:tagLst>
</file>

<file path=ppt/tags/tag8.xml><?xml version="1.0" encoding="utf-8"?>
<p:tagLst xmlns:a="http://schemas.openxmlformats.org/drawingml/2006/main" xmlns:r="http://schemas.openxmlformats.org/officeDocument/2006/relationships" xmlns:p="http://schemas.openxmlformats.org/presentationml/2006/main">
  <p:tag name="SCENECOLOR-FILL" val="Group_Fill"/>
  <p:tag name="SCENECOLOR-FILL-VALUE" val="Group_Fill_Value"/>
  <p:tag name="SCENECOLOR-LINE" val="Group_Line"/>
  <p:tag name="SCENECOLOR-LINE-VALUE" val="Group_Line_Value"/>
  <p:tag name="SCENECOLOR-TEXT" val="Group_Text"/>
  <p:tag name="SCENECOLOR-TEXT-VALUE" val="Group_Text_Value"/>
  <p:tag name="PA" val="v5.2.4"/>
  <p:tag name="SCENESHAPETYPE" val="SceneShape"/>
  <p:tag name="SCENESHAPESUBTYPE" val="SceneSimpleShape"/>
  <p:tag name="RESOURCEID" val="636982022735060853"/>
  <p:tag name="SCENEID" val="636982022735060853"/>
  <p:tag name="SCENELINKIDS" val="300|315|323|324|325|326|336|34|302|303|304|301|305|364|365|366|367|368|369|370|371|372|373|374|375|376|377|378|379|380|381"/>
  <p:tag name="ANIMSTRING" val="s_636982022735060853"/>
</p:tagLst>
</file>

<file path=ppt/tags/tag9.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10.xml><?xml version="1.0" encoding="utf-8"?>
<p:tagLst xmlns:a="http://schemas.openxmlformats.org/drawingml/2006/main" xmlns:r="http://schemas.openxmlformats.org/officeDocument/2006/relationships" xmlns:p="http://schemas.openxmlformats.org/presentationml/2006/main">
  <p:tag name="PA" val="v5.2.4"/>
  <p:tag name="SCENESHAPETYPE" val="SceneText"/>
  <p:tag name="SCENESHAPESUBTYPE" val="SceneTitleText"/>
  <p:tag name="SCENESHAPENAME" val="文本02"/>
  <p:tag name="TXTGRP" val="0"/>
  <p:tag name="SCENECOLOR-TEXT" val="Color_Theme"/>
  <p:tag name="SCENECOLOR-TEXT-VALUE" val="3"/>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11.xml><?xml version="1.0" encoding="utf-8"?>
<p:tagLst xmlns:a="http://schemas.openxmlformats.org/drawingml/2006/main" xmlns:r="http://schemas.openxmlformats.org/officeDocument/2006/relationships" xmlns:p="http://schemas.openxmlformats.org/presentationml/2006/main">
  <p:tag name="PA" val="v5.2.4"/>
  <p:tag name="SCENESHAPETYPE" val="SceneText"/>
  <p:tag name="SCENESHAPESUBTYPE" val="SceneTitleText"/>
  <p:tag name="SCENESHAPENAME" val="文本03"/>
  <p:tag name="TXTGRP" val="1"/>
  <p:tag name="SCENECOLOR-TEXT" val="Color_Theme"/>
  <p:tag name="SCENECOLOR-TEXT-VALUE" val="3"/>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12.xml><?xml version="1.0" encoding="utf-8"?>
<p:tagLst xmlns:a="http://schemas.openxmlformats.org/drawingml/2006/main" xmlns:r="http://schemas.openxmlformats.org/officeDocument/2006/relationships" xmlns:p="http://schemas.openxmlformats.org/presentationml/2006/main">
  <p:tag name="PA" val="v5.2.4"/>
  <p:tag name="SCENESHAPETYPE" val="SceneText"/>
  <p:tag name="SCENESHAPESUBTYPE" val="SceneTitleText"/>
  <p:tag name="SCENESHAPENAME" val="文本01"/>
  <p:tag name="TXTGRP" val="2"/>
  <p:tag name="SCENECOLOR-TEXT" val="Color_Theme"/>
  <p:tag name="SCENECOLOR-TEXT-VALUE" val="3"/>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13.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14.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15.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16.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17.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18.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19.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20.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21.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22.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23.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24.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25.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26.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27.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28.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29.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30.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31.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32.xml><?xml version="1.0" encoding="utf-8"?>
<p:tagLst xmlns:a="http://schemas.openxmlformats.org/drawingml/2006/main" xmlns:r="http://schemas.openxmlformats.org/officeDocument/2006/relationships" xmlns:p="http://schemas.openxmlformats.org/presentationml/2006/main">
  <p:tag name="PA" val="v5.2.4"/>
  <p:tag name="SCENESHAPETYPE" val="SceneShape"/>
  <p:tag name="SCENESHAPESUBTYPE" val="ScenePicShape"/>
  <p:tag name="SCENESHAPENAME" val="主题图片"/>
  <p:tag name="POCKET_APPLY_TIME" val="2019年7月8日"/>
  <p:tag name="POCKET_APPLY_TYPE" val="Slide"/>
  <p:tag name="RESOURCEID" val="636982022735060853"/>
  <p:tag name="SCENEID" val="636982022735060853"/>
  <p:tag name="SCENELINKIDS" val="300|315|323|324|325|326|336|34|302|303|304|301|305|364|365|366|367|368|369|370|371|372|373|374|375|376|377|378|379|380|381"/>
  <p:tag name="ANIMSTRING" val="s_636982022735060853"/>
</p:tagLst>
</file>

<file path=ppt/tags/tag33.xml><?xml version="1.0" encoding="utf-8"?>
<p:tagLst xmlns:a="http://schemas.openxmlformats.org/drawingml/2006/main" xmlns:r="http://schemas.openxmlformats.org/officeDocument/2006/relationships" xmlns:p="http://schemas.openxmlformats.org/presentationml/2006/main">
  <p:tag name="PA" val="v5.2.4"/>
  <p:tag name="SCENECOLOR-TEXT" val="1"/>
  <p:tag name="SCENECOLOR-TEXT-VALUE" val="Color_Theme"/>
</p:tagLst>
</file>

<file path=ppt/tags/tag34.xml><?xml version="1.0" encoding="utf-8"?>
<p:tagLst xmlns:a="http://schemas.openxmlformats.org/drawingml/2006/main" xmlns:r="http://schemas.openxmlformats.org/officeDocument/2006/relationships" xmlns:p="http://schemas.openxmlformats.org/presentationml/2006/main">
  <p:tag name="PA" val="v5.2.4"/>
  <p:tag name="SCENECOLOR-TEXT" val="2"/>
  <p:tag name="SCENECOLOR-TEXT-VALUE" val="Color_Theme"/>
</p:tagLst>
</file>

<file path=ppt/tags/tag35.xml><?xml version="1.0" encoding="utf-8"?>
<p:tagLst xmlns:a="http://schemas.openxmlformats.org/drawingml/2006/main" xmlns:r="http://schemas.openxmlformats.org/officeDocument/2006/relationships" xmlns:p="http://schemas.openxmlformats.org/presentationml/2006/main">
  <p:tag name="PA" val="v5.2.4"/>
  <p:tag name="SCENESHAPETYPE" val="1"/>
  <p:tag name="SCENESHAPESUBTYPE" val="SceneShape"/>
  <p:tag name="SCENESHAPENAME" val="ScenePicShape"/>
</p:tagLst>
</file>

<file path=ppt/tags/tag36.xml><?xml version="1.0" encoding="utf-8"?>
<p:tagLst xmlns:a="http://schemas.openxmlformats.org/drawingml/2006/main" xmlns:r="http://schemas.openxmlformats.org/officeDocument/2006/relationships" xmlns:p="http://schemas.openxmlformats.org/presentationml/2006/main">
  <p:tag name="PA" val="v5.2.4"/>
  <p:tag name="SCENESHAPETYPE" val="2"/>
  <p:tag name="SCENESHAPESUBTYPE" val="SceneShape"/>
  <p:tag name="SCENESHAPENAME" val="ScenePicShape"/>
</p:tagLst>
</file>

<file path=ppt/tags/tag37.xml><?xml version="1.0" encoding="utf-8"?>
<p:tagLst xmlns:a="http://schemas.openxmlformats.org/drawingml/2006/main" xmlns:r="http://schemas.openxmlformats.org/officeDocument/2006/relationships" xmlns:p="http://schemas.openxmlformats.org/presentationml/2006/main">
  <p:tag name="PA" val="v5.2.4"/>
  <p:tag name="SCENESHAPETYPE" val="3"/>
  <p:tag name="SCENESHAPESUBTYPE" val="SceneShape"/>
  <p:tag name="SCENESHAPENAME" val="ScenePicShape"/>
</p:tagLst>
</file>

<file path=ppt/tags/tag38.xml><?xml version="1.0" encoding="utf-8"?>
<p:tagLst xmlns:a="http://schemas.openxmlformats.org/drawingml/2006/main" xmlns:r="http://schemas.openxmlformats.org/officeDocument/2006/relationships" xmlns:p="http://schemas.openxmlformats.org/presentationml/2006/main">
  <p:tag name="PA" val="v5.2.4"/>
  <p:tag name="SCENESHAPETYPE" val="1"/>
  <p:tag name="SCENESHAPESUBTYPE" val="SceneShape"/>
  <p:tag name="SCENESHAPENAME" val="ScenePicShape"/>
</p:tagLst>
</file>

<file path=ppt/tags/tag39.xml><?xml version="1.0" encoding="utf-8"?>
<p:tagLst xmlns:a="http://schemas.openxmlformats.org/drawingml/2006/main" xmlns:r="http://schemas.openxmlformats.org/officeDocument/2006/relationships" xmlns:p="http://schemas.openxmlformats.org/presentationml/2006/main">
  <p:tag name="PA" val="v5.2.4"/>
  <p:tag name="SCENESHAPETYPE" val="2"/>
  <p:tag name="SCENESHAPESUBTYPE" val="SceneShape"/>
  <p:tag name="SCENESHAPENAME" val="ScenePicShape"/>
</p:tagLst>
</file>

<file path=ppt/tags/tag40.xml><?xml version="1.0" encoding="utf-8"?>
<p:tagLst xmlns:a="http://schemas.openxmlformats.org/drawingml/2006/main" xmlns:r="http://schemas.openxmlformats.org/officeDocument/2006/relationships" xmlns:p="http://schemas.openxmlformats.org/presentationml/2006/main">
  <p:tag name="PA" val="v5.2.4"/>
  <p:tag name="SCENESHAPETYPE" val="3"/>
  <p:tag name="SCENESHAPESUBTYPE" val="SceneShape"/>
  <p:tag name="SCENESHAPENAME" val="ScenePicShape"/>
</p:tagLst>
</file>

<file path=ppt/tags/tag41.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42.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43.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44.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 name="SMARTLAYOUT_SLIDE" val="1|3|FillSolid|#FFFFFF|False|True|"/>
  <p:tag name="RESOURCELIBID_SMARTLAYOUT" val="556297"/>
</p:tagLst>
</file>

<file path=ppt/tags/tag46.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47.xml><?xml version="1.0" encoding="utf-8"?>
<p:tagLst xmlns:a="http://schemas.openxmlformats.org/drawingml/2006/main" xmlns:r="http://schemas.openxmlformats.org/officeDocument/2006/relationships" xmlns:p="http://schemas.openxmlformats.org/presentationml/2006/main">
  <p:tag name="SMARTLAYOUT_SHAPETYPE" val="Picture"/>
  <p:tag name="SMARTLAYOUT_SHAPEPICTURE" val="0|KeepOriginal|False|False|PictureBox|None|7a361770fecc441eb52c01f207c2586e.png"/>
  <p:tag name="PA" val="v5.2.6"/>
  <p:tag name="RESOURCELIBID_SMARTLAYOUT" val="556297"/>
</p:tagLst>
</file>

<file path=ppt/tags/tag48.xml><?xml version="1.0" encoding="utf-8"?>
<p:tagLst xmlns:a="http://schemas.openxmlformats.org/drawingml/2006/main" xmlns:r="http://schemas.openxmlformats.org/officeDocument/2006/relationships" xmlns:p="http://schemas.openxmlformats.org/presentationml/2006/main">
  <p:tag name="RESOURCELIBID_SMARTLAYOUT" val="556297"/>
</p:tagLst>
</file>

<file path=ppt/tags/tag49.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50.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51.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52.xml><?xml version="1.0" encoding="utf-8"?>
<p:tagLst xmlns:a="http://schemas.openxmlformats.org/drawingml/2006/main" xmlns:r="http://schemas.openxmlformats.org/officeDocument/2006/relationships" xmlns:p="http://schemas.openxmlformats.org/presentationml/2006/main">
  <p:tag name="SMARTLAYOUT_SHAPETYPE" val="Text"/>
  <p:tag name="SMARTLAYOUT_SHAPETEXT" val="2|KeepOriginal|True|Subtitle|None|"/>
  <p:tag name="PA" val="v5.2.6"/>
  <p:tag name="RESOURCELIBID_SMARTLAYOUT" val="556297"/>
</p:tagLst>
</file>

<file path=ppt/tags/tag53.xml><?xml version="1.0" encoding="utf-8"?>
<p:tagLst xmlns:a="http://schemas.openxmlformats.org/drawingml/2006/main" xmlns:r="http://schemas.openxmlformats.org/officeDocument/2006/relationships" xmlns:p="http://schemas.openxmlformats.org/presentationml/2006/main">
  <p:tag name="KSO_WM_UNIT_PRESET_TEXT" val="使劲填才知道能看到这是一段话可以很长因为是一个段落当然也可以很短反正是两段话我就是要试一下可以放多少个字然后再回车一下试一试看看能怎么办才好全部填满才知道情况所以就这么使好能怎么办才好全部填满才知道情况所以就这么使劲填才知道能看到这是一段话可以很长因为是一个段落当然也可以很短反正是两段话"/>
  <p:tag name="KSO_WM_UNIT_TEXT_PART_ID" val="B-10"/>
  <p:tag name="KSO_WM_UNIT_TEXT_PART_SIZE" val="169.76*434.5"/>
  <p:tag name="KSO_WM_UNIT_VALUE" val="182"/>
  <p:tag name="KSO_WM_UNIT_HIGHLIGHT" val="0"/>
  <p:tag name="KSO_WM_UNIT_COMPATIBLE" val="0"/>
  <p:tag name="KSO_WM_UNIT_DIAGRAM_ISNUMVISUAL" val="0"/>
  <p:tag name="KSO_WM_UNIT_DIAGRAM_ISREFERUNIT" val="0"/>
  <p:tag name="KSO_WM_UNIT_TYPE" val="f"/>
  <p:tag name="KSO_WM_UNIT_INDEX" val="1"/>
  <p:tag name="KSO_WM_UNIT_ID" val="diagram20192408_10*f*1"/>
  <p:tag name="KSO_WM_TEMPLATE_CATEGORY" val="diagram"/>
  <p:tag name="KSO_WM_TEMPLATE_INDEX" val="20192408"/>
  <p:tag name="KSO_WM_UNIT_LAYERLEVEL" val="1"/>
  <p:tag name="KSO_WM_TAG_VERSION" val="1.0"/>
  <p:tag name="KSO_WM_BEAUTIFY_FLAG" val="#wm#"/>
  <p:tag name="SMARTLAYOUT_SHAPETYPE" val="Text"/>
  <p:tag name="SMARTLAYOUT_SHAPETEXT" val="1|KeepOriginal|True|Content|None|"/>
  <p:tag name="PA" val="v5.2.6"/>
  <p:tag name="RESOURCELIBID_SMARTLAYOUT" val="556297"/>
</p:tagLst>
</file>

<file path=ppt/tags/tag54.xml><?xml version="1.0" encoding="utf-8"?>
<p:tagLst xmlns:a="http://schemas.openxmlformats.org/drawingml/2006/main" xmlns:r="http://schemas.openxmlformats.org/officeDocument/2006/relationships" xmlns:p="http://schemas.openxmlformats.org/presentationml/2006/main">
  <p:tag name="SMARTLAYOUT_SHAPETYPE" val="Text"/>
  <p:tag name="SMARTLAYOUT_SHAPETEXT" val="0|KeepOriginal|True|Title|None|"/>
  <p:tag name="PA" val="v5.2.6"/>
  <p:tag name="RESOURCELIBID_SMARTLAYOUT" val="556297"/>
</p:tagLst>
</file>

<file path=ppt/tags/tag55.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56.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57.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58.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 name="SMARTLAYOUT_SLIDE" val="1|3|FillSolid|#FFFFFF|False|True|"/>
  <p:tag name="RESOURCELIBID_SMARTLAYOUT" val="556297"/>
</p:tagLst>
</file>

<file path=ppt/tags/tag60.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61.xml><?xml version="1.0" encoding="utf-8"?>
<p:tagLst xmlns:a="http://schemas.openxmlformats.org/drawingml/2006/main" xmlns:r="http://schemas.openxmlformats.org/officeDocument/2006/relationships" xmlns:p="http://schemas.openxmlformats.org/presentationml/2006/main">
  <p:tag name="RESOURCELIBID_SMARTLAYOUT" val="556297"/>
</p:tagLst>
</file>

<file path=ppt/tags/tag62.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63.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64.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65.xml><?xml version="1.0" encoding="utf-8"?>
<p:tagLst xmlns:a="http://schemas.openxmlformats.org/drawingml/2006/main" xmlns:r="http://schemas.openxmlformats.org/officeDocument/2006/relationships" xmlns:p="http://schemas.openxmlformats.org/presentationml/2006/main">
  <p:tag name="SMARTLAYOUT_SHAPETYPE" val="Text"/>
  <p:tag name="SMARTLAYOUT_SHAPETEXT" val="2|KeepOriginal|True|Subtitle|None|"/>
  <p:tag name="PA" val="v5.2.6"/>
  <p:tag name="RESOURCELIBID_SMARTLAYOUT" val="556297"/>
</p:tagLst>
</file>

<file path=ppt/tags/tag66.xml><?xml version="1.0" encoding="utf-8"?>
<p:tagLst xmlns:a="http://schemas.openxmlformats.org/drawingml/2006/main" xmlns:r="http://schemas.openxmlformats.org/officeDocument/2006/relationships" xmlns:p="http://schemas.openxmlformats.org/presentationml/2006/main">
  <p:tag name="KSO_WM_UNIT_PRESET_TEXT" val="使劲填才知道能看到这是一段话可以很长因为是一个段落当然也可以很短反正是两段话我就是要试一下可以放多少个字然后再回车一下试一试看看能怎么办才好全部填满才知道情况所以就这么使好能怎么办才好全部填满才知道情况所以就这么使劲填才知道能看到这是一段话可以很长因为是一个段落当然也可以很短反正是两段话"/>
  <p:tag name="KSO_WM_UNIT_TEXT_PART_ID" val="B-10"/>
  <p:tag name="KSO_WM_UNIT_TEXT_PART_SIZE" val="169.76*434.5"/>
  <p:tag name="KSO_WM_UNIT_VALUE" val="182"/>
  <p:tag name="KSO_WM_UNIT_HIGHLIGHT" val="0"/>
  <p:tag name="KSO_WM_UNIT_COMPATIBLE" val="0"/>
  <p:tag name="KSO_WM_UNIT_DIAGRAM_ISNUMVISUAL" val="0"/>
  <p:tag name="KSO_WM_UNIT_DIAGRAM_ISREFERUNIT" val="0"/>
  <p:tag name="KSO_WM_UNIT_TYPE" val="f"/>
  <p:tag name="KSO_WM_UNIT_INDEX" val="1"/>
  <p:tag name="KSO_WM_UNIT_ID" val="diagram20192408_10*f*1"/>
  <p:tag name="KSO_WM_TEMPLATE_CATEGORY" val="diagram"/>
  <p:tag name="KSO_WM_TEMPLATE_INDEX" val="20192408"/>
  <p:tag name="KSO_WM_UNIT_LAYERLEVEL" val="1"/>
  <p:tag name="KSO_WM_TAG_VERSION" val="1.0"/>
  <p:tag name="KSO_WM_BEAUTIFY_FLAG" val="#wm#"/>
  <p:tag name="SMARTLAYOUT_SHAPETYPE" val="Text"/>
  <p:tag name="SMARTLAYOUT_SHAPETEXT" val="1|KeepOriginal|True|Content|None|"/>
  <p:tag name="PA" val="v5.2.6"/>
  <p:tag name="RESOURCELIBID_SMARTLAYOUT" val="556297"/>
</p:tagLst>
</file>

<file path=ppt/tags/tag67.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68.xml><?xml version="1.0" encoding="utf-8"?>
<p:tagLst xmlns:a="http://schemas.openxmlformats.org/drawingml/2006/main" xmlns:r="http://schemas.openxmlformats.org/officeDocument/2006/relationships" xmlns:p="http://schemas.openxmlformats.org/presentationml/2006/main">
  <p:tag name="SMARTLAYOUT_SHAPETYPE" val="Text"/>
  <p:tag name="SMARTLAYOUT_SHAPETEXT" val="0|KeepOriginal|True|Title|None|"/>
  <p:tag name="PA" val="v5.2.6"/>
  <p:tag name="RESOURCELIBID_SMARTLAYOUT" val="556297"/>
</p:tagLst>
</file>

<file path=ppt/tags/tag69.xml><?xml version="1.0" encoding="utf-8"?>
<p:tagLst xmlns:a="http://schemas.openxmlformats.org/drawingml/2006/main" xmlns:r="http://schemas.openxmlformats.org/officeDocument/2006/relationships" xmlns:p="http://schemas.openxmlformats.org/presentationml/2006/main">
  <p:tag name="PA" val="v5.2.6"/>
  <p:tag name="SMARTLAYOUT_SHAPETYPE" val="Ornament"/>
  <p:tag name="RESOURCELIBID_SMARTLAYOUT" val="556297"/>
</p:tagLst>
</file>

<file path=ppt/tags/tag70.xml><?xml version="1.0" encoding="utf-8"?>
<p:tagLst xmlns:a="http://schemas.openxmlformats.org/drawingml/2006/main" xmlns:r="http://schemas.openxmlformats.org/officeDocument/2006/relationships" xmlns:p="http://schemas.openxmlformats.org/presentationml/2006/main">
  <p:tag name="SMARTLAYOUT_SLIDE" val="1|2|NoFill|#FFFFFF|False|True|"/>
  <p:tag name="RESOURCELIBID_SMARTLAYOUT" val="556072"/>
</p:tagLst>
</file>

<file path=ppt/tags/tag71.xml><?xml version="1.0" encoding="utf-8"?>
<p:tagLst xmlns:a="http://schemas.openxmlformats.org/drawingml/2006/main" xmlns:r="http://schemas.openxmlformats.org/officeDocument/2006/relationships" xmlns:p="http://schemas.openxmlformats.org/presentationml/2006/main">
  <p:tag name="SMARTLAYOUT_SHAPETYPE" val="Picture"/>
  <p:tag name="SMARTLAYOUT_SHAPEPICTURE" val="0|KeepOriginal|False|False|PictureBox|None|570ee40a448d4e7194436addf4d0aede.jpg"/>
  <p:tag name="PA" val="v5.2.6"/>
  <p:tag name="RESOURCELIBID_SMARTLAYOUT" val="556072"/>
</p:tagLst>
</file>

<file path=ppt/tags/tag72.xml><?xml version="1.0" encoding="utf-8"?>
<p:tagLst xmlns:a="http://schemas.openxmlformats.org/drawingml/2006/main" xmlns:r="http://schemas.openxmlformats.org/officeDocument/2006/relationships" xmlns:p="http://schemas.openxmlformats.org/presentationml/2006/main">
  <p:tag name="SMARTLAYOUT_SHAPETYPE" val="Text"/>
  <p:tag name="SMARTLAYOUT_SHAPETEXT" val="1|KeepOriginal|True|Title|None|"/>
  <p:tag name="PA" val="v5.2.6"/>
  <p:tag name="RESOURCELIBID_SMARTLAYOUT" val="55607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36912902091117650.pa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693</TotalTime>
  <Words>312</Words>
  <Application>Microsoft Office PowerPoint</Application>
  <PresentationFormat>宽屏</PresentationFormat>
  <Paragraphs>34</Paragraphs>
  <Slides>10</Slides>
  <Notes>4</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10</vt:i4>
      </vt:variant>
    </vt:vector>
  </HeadingPairs>
  <TitlesOfParts>
    <vt:vector size="19" baseType="lpstr">
      <vt:lpstr>等线</vt:lpstr>
      <vt:lpstr>等线 Light</vt:lpstr>
      <vt:lpstr>思源黑體 TW ExtraLight</vt:lpstr>
      <vt:lpstr>微软雅黑</vt:lpstr>
      <vt:lpstr>Arial</vt:lpstr>
      <vt:lpstr>Arial Black</vt:lpstr>
      <vt:lpstr>Wingdings</vt:lpstr>
      <vt:lpstr>Office 主题​​</vt:lpstr>
      <vt:lpstr>636912902091117650.paslide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xiangtong zhang</dc:creator>
  <cp:lastModifiedBy>xiangtong zhang</cp:lastModifiedBy>
  <cp:revision>64</cp:revision>
  <dcterms:created xsi:type="dcterms:W3CDTF">2019-07-08T20:24:54Z</dcterms:created>
  <dcterms:modified xsi:type="dcterms:W3CDTF">2019-07-12T14:26:47Z</dcterms:modified>
</cp:coreProperties>
</file>