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d6ca95006_4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5d6ca95006_4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95325" y="2476400"/>
            <a:ext cx="4943400" cy="40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The world needs to </a:t>
            </a: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store clean, renewable solar energy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.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en-US" sz="2000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We will provide a</a:t>
            </a:r>
            <a:r>
              <a:rPr b="1" lang="en-US" sz="2000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 unique,</a:t>
            </a:r>
            <a:r>
              <a:rPr b="1" lang="en-US" sz="2000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 complete, and scalable battery management system for repurposed automotive lithium batteries.</a:t>
            </a:r>
            <a:endParaRPr b="1" sz="2000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Our energy management solution will open opportunities to create stationary and portable systems to </a:t>
            </a: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efficiently</a:t>
            </a:r>
            <a:r>
              <a:rPr b="1" lang="en-US" sz="1800">
                <a:latin typeface="Arial"/>
                <a:ea typeface="Arial"/>
                <a:cs typeface="Arial"/>
                <a:sym typeface="Arial"/>
              </a:rPr>
              <a:t> deliver solar energy to areas where it is needed.</a:t>
            </a:r>
            <a:endParaRPr b="1"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762000" y="304800"/>
            <a:ext cx="72009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Moon Shine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 Cycle Design Group, LLC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68580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500">
                <a:solidFill>
                  <a:srgbClr val="38761D"/>
                </a:solidFill>
              </a:rPr>
              <a:t>Creating affordable, optimized lithium solar storage for stationary or mobile applications powered by natural resources</a:t>
            </a:r>
            <a:endParaRPr b="1" i="0" sz="2800" u="none" cap="none" strike="noStrike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6625" y="447088"/>
            <a:ext cx="1562101" cy="1362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3"/>
          <p:cNvCxnSpPr/>
          <p:nvPr/>
        </p:nvCxnSpPr>
        <p:spPr>
          <a:xfrm flipH="1" rot="10800000">
            <a:off x="695325" y="1951850"/>
            <a:ext cx="8096100" cy="1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3"/>
          <p:cNvSpPr txBox="1"/>
          <p:nvPr>
            <p:ph type="ctrTitle"/>
          </p:nvPr>
        </p:nvSpPr>
        <p:spPr>
          <a:xfrm>
            <a:off x="5795888" y="4518875"/>
            <a:ext cx="3000300" cy="15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Scalable voltage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Scalable current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Actively balance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5813" y="2413538"/>
            <a:ext cx="3200475" cy="2030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