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8"/>
    <p:restoredTop sz="94690"/>
  </p:normalViewPr>
  <p:slideViewPr>
    <p:cSldViewPr snapToGrid="0" snapToObjects="1">
      <p:cViewPr varScale="1">
        <p:scale>
          <a:sx n="99" d="100"/>
          <a:sy n="99" d="100"/>
        </p:scale>
        <p:origin x="3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E3DA5-04A4-F24F-9931-6D2AC24E7A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EAAB2F-458D-BE45-B315-396163B55E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47619D-BCEC-8C45-83D8-1BB099BDD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3A71F-97FD-9F48-A9B7-B388693F40EA}" type="datetimeFigureOut">
              <a:rPr lang="en-US" smtClean="0"/>
              <a:t>7/13/19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BBBE0-A123-C242-8CD7-C5BEC1D45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0EC3E-E83C-F94D-A6AF-FB085C3EC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A2CA7-F243-1D43-9BA1-A828F037A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246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E5878-E532-024E-B00D-04E270371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D443AD-1E02-BC4E-8E75-58B23E0A8F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489127-E6AA-904F-B887-C6F471B6C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3A71F-97FD-9F48-A9B7-B388693F40EA}" type="datetimeFigureOut">
              <a:rPr lang="en-US" smtClean="0"/>
              <a:t>7/13/19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9294AE-681F-804B-9F15-30B4440E1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5697E4-2E5C-554E-B4DA-C36FA7967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A2CA7-F243-1D43-9BA1-A828F037A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669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33FCA-25E8-604E-9D79-3D070F37F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A9EEBC-EA58-8B43-BF30-9408B703D3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02E110-777F-5E4C-801A-A36C0B658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3A71F-97FD-9F48-A9B7-B388693F40EA}" type="datetimeFigureOut">
              <a:rPr lang="en-US" smtClean="0"/>
              <a:t>7/13/19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862825-59D6-BD4C-8DE8-7800F689E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CE7460-87F2-7744-B60D-733EB07A3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A2CA7-F243-1D43-9BA1-A828F037A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645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91E16-1251-8841-AC6E-49A23AE61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D0AA6-35EC-6743-BD8D-AF8E51BD20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8F180A-795E-A044-A6EA-AB84469B1F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E1BF70-0470-014A-850A-F285C79A6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3A71F-97FD-9F48-A9B7-B388693F40EA}" type="datetimeFigureOut">
              <a:rPr lang="en-US" smtClean="0"/>
              <a:t>7/13/19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276B05-544B-064F-A8F6-A0F180B24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CDE598-673E-5D44-8D92-481E74731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A2CA7-F243-1D43-9BA1-A828F037A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781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70F6A-359E-8C41-A57A-138BFADC4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450E63-EAB9-0D44-A3C0-D75935BA8A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7C4BBE-F85B-E443-80D2-487A0CC491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7F9E98-97DB-7647-92A0-EC9F77CE58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62C149-454C-AB40-9980-46A9F67D1E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A70EF5-C786-664E-BD94-09A88DA46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3A71F-97FD-9F48-A9B7-B388693F40EA}" type="datetimeFigureOut">
              <a:rPr lang="en-US" smtClean="0"/>
              <a:t>7/13/19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93D444-1992-A847-A72B-491CE7D4A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42D8694-ED85-1D43-A619-D4C6E29FF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A2CA7-F243-1D43-9BA1-A828F037A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124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84457-5C34-1F42-BFEE-A849656AD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70ED06-00FE-2D41-9DD9-1C619FEE5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3A71F-97FD-9F48-A9B7-B388693F40EA}" type="datetimeFigureOut">
              <a:rPr lang="en-US" smtClean="0"/>
              <a:t>7/13/19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2F78FB-7C0B-4040-B93A-9AD866BCB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C6197D-4388-984E-9C43-C855D1520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A2CA7-F243-1D43-9BA1-A828F037A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636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ED58C7-1849-2243-9885-94FE343E5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3A71F-97FD-9F48-A9B7-B388693F40EA}" type="datetimeFigureOut">
              <a:rPr lang="en-US" smtClean="0"/>
              <a:t>7/13/19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26F0F1-AA59-C846-ABA8-6627B58E8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962838-5138-9546-BAA6-026EC86CE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A2CA7-F243-1D43-9BA1-A828F037A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313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568D4-4A85-7645-BE84-2E626943D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15B54-DA3F-9046-BE3F-5096C0BEE9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929C0B-B23E-7F46-8B30-E127690847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9FC0B7-B6F1-5A47-8D14-3F62AA69F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3A71F-97FD-9F48-A9B7-B388693F40EA}" type="datetimeFigureOut">
              <a:rPr lang="en-US" smtClean="0"/>
              <a:t>7/13/19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0033A6-EE9E-2740-A053-F0F9E357D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75724A-EFAE-9940-B247-6CC267568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A2CA7-F243-1D43-9BA1-A828F037A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926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68033-3F86-3340-9419-2AC7D44DC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5509BA-22E9-BF47-BB3D-D649CEACBA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9C4402-E325-C84B-B9DC-53F0AC0EEB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1C13EE-0C83-304B-B596-9362A7047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3A71F-97FD-9F48-A9B7-B388693F40EA}" type="datetimeFigureOut">
              <a:rPr lang="en-US" smtClean="0"/>
              <a:t>7/13/19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E54E40-523A-D748-9DC7-C45EB59F2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85FD90-792F-0C47-A8C1-BDE8D9D65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A2CA7-F243-1D43-9BA1-A828F037A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52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FED29-19E5-0145-B54C-AC38F229D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E1C5B1-E943-C545-8D24-E6B09A5AF4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5C831C-5763-174C-936E-5AF2A5065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3A71F-97FD-9F48-A9B7-B388693F40EA}" type="datetimeFigureOut">
              <a:rPr lang="en-US" smtClean="0"/>
              <a:t>7/13/19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A1FF23-EFBA-414A-963A-413A48FD7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CE19BA-3E5C-F24D-A7A8-A9BE75FC4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A2CA7-F243-1D43-9BA1-A828F037A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718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B2BEAC5-89CA-294E-B310-6A70E37FDD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732E4B-0BD5-C04B-932E-283850118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4E968E-BEA1-2C48-A93B-20533A126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3A71F-97FD-9F48-A9B7-B388693F40EA}" type="datetimeFigureOut">
              <a:rPr lang="en-US" smtClean="0"/>
              <a:t>7/13/19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421045-79E6-8841-ABF6-938E3A874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7800A1-5104-0841-8502-3C03905A1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A2CA7-F243-1D43-9BA1-A828F037A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786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89C433-7203-F74D-A0CB-3C347D742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F5631D-BF51-A548-A2A9-6835D30544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25B425-1CE4-4D4C-9114-2B91CD7C60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C3A71F-97FD-9F48-A9B7-B388693F40EA}" type="datetimeFigureOut">
              <a:rPr lang="en-US" smtClean="0"/>
              <a:t>7/13/19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29955F-7BD4-BF4F-867A-854158E26D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AB7E2F-60FA-B24A-AF7E-AC8755EBF0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A2CA7-F243-1D43-9BA1-A828F037A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6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BF771-679C-1D44-9D06-44C0638EE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10351953" cy="160020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merican Typewriter" panose="02090604020004020304" pitchFamily="18" charset="77"/>
              </a:rPr>
              <a:t>A technology to eliminate hot spots in solar panels</a:t>
            </a:r>
            <a:br>
              <a:rPr lang="en-US" sz="2400" dirty="0">
                <a:latin typeface="American Typewriter" panose="02090604020004020304" pitchFamily="18" charset="77"/>
              </a:rPr>
            </a:br>
            <a:r>
              <a:rPr lang="en-US" sz="2400" dirty="0">
                <a:latin typeface="American Typewriter" panose="02090604020004020304" pitchFamily="18" charset="77"/>
              </a:rPr>
              <a:t> </a:t>
            </a:r>
            <a:br>
              <a:rPr lang="en-US" sz="2400" dirty="0">
                <a:latin typeface="American Typewriter" panose="02090604020004020304" pitchFamily="18" charset="77"/>
              </a:rPr>
            </a:br>
            <a:r>
              <a:rPr lang="en-US" sz="2400" dirty="0">
                <a:latin typeface="American Typewriter" panose="02090604020004020304" pitchFamily="18" charset="77"/>
              </a:rPr>
              <a:t>A plan to </a:t>
            </a:r>
            <a:r>
              <a:rPr lang="en-US" sz="2400">
                <a:latin typeface="American Typewriter" panose="02090604020004020304" pitchFamily="18" charset="77"/>
              </a:rPr>
              <a:t>make solar </a:t>
            </a:r>
            <a:r>
              <a:rPr lang="en-US" sz="2400" dirty="0">
                <a:latin typeface="American Typewriter" panose="02090604020004020304" pitchFamily="18" charset="77"/>
              </a:rPr>
              <a:t>work for low-income households</a:t>
            </a:r>
            <a:br>
              <a:rPr lang="en-US" sz="2400" dirty="0">
                <a:latin typeface="American Typewriter" panose="02090604020004020304" pitchFamily="18" charset="77"/>
              </a:rPr>
            </a:br>
            <a:endParaRPr lang="en-US" sz="24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73934A-6957-EF40-A9F8-EE783398DB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078365B-7A5F-9B4F-B1B3-4874BA76CF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 flipH="1">
            <a:off x="7443988" y="2057400"/>
            <a:ext cx="3911399" cy="3811588"/>
          </a:xfrm>
        </p:spPr>
        <p:txBody>
          <a:bodyPr>
            <a:normAutofit/>
          </a:bodyPr>
          <a:lstStyle/>
          <a:p>
            <a:endParaRPr lang="en-US" b="1" dirty="0">
              <a:latin typeface="American Typewriter" panose="02090604020004020304" pitchFamily="18" charset="77"/>
            </a:endParaRPr>
          </a:p>
          <a:p>
            <a:endParaRPr lang="en-US" b="1" dirty="0">
              <a:latin typeface="American Typewriter" panose="02090604020004020304" pitchFamily="18" charset="77"/>
            </a:endParaRPr>
          </a:p>
          <a:p>
            <a:endParaRPr lang="en-US" b="1" dirty="0">
              <a:latin typeface="American Typewriter" panose="02090604020004020304" pitchFamily="18" charset="77"/>
            </a:endParaRPr>
          </a:p>
          <a:p>
            <a:endParaRPr lang="en-US" b="1" dirty="0">
              <a:latin typeface="American Typewriter" panose="02090604020004020304" pitchFamily="18" charset="77"/>
            </a:endParaRPr>
          </a:p>
          <a:p>
            <a:endParaRPr lang="en-US" b="1" dirty="0">
              <a:latin typeface="American Typewriter" panose="02090604020004020304" pitchFamily="18" charset="77"/>
            </a:endParaRPr>
          </a:p>
          <a:p>
            <a:endParaRPr lang="en-US" b="1" dirty="0">
              <a:latin typeface="American Typewriter" panose="02090604020004020304" pitchFamily="18" charset="77"/>
            </a:endParaRPr>
          </a:p>
          <a:p>
            <a:endParaRPr lang="en-US" b="1" dirty="0">
              <a:latin typeface="American Typewriter" panose="02090604020004020304" pitchFamily="18" charset="77"/>
            </a:endParaRPr>
          </a:p>
          <a:p>
            <a:endParaRPr lang="en-US" b="1" dirty="0">
              <a:latin typeface="American Typewriter" panose="02090604020004020304" pitchFamily="18" charset="77"/>
            </a:endParaRPr>
          </a:p>
          <a:p>
            <a:endParaRPr lang="en-US" b="1" dirty="0">
              <a:latin typeface="American Typewriter" panose="02090604020004020304" pitchFamily="18" charset="77"/>
            </a:endParaRPr>
          </a:p>
          <a:p>
            <a:r>
              <a:rPr lang="en-US" b="1" dirty="0">
                <a:latin typeface="American Typewriter" panose="02090604020004020304" pitchFamily="18" charset="77"/>
              </a:rPr>
              <a:t>Locally Grown Power</a:t>
            </a:r>
            <a:br>
              <a:rPr lang="en-US" b="1" dirty="0">
                <a:latin typeface="American Typewriter" panose="02090604020004020304" pitchFamily="18" charset="77"/>
              </a:rPr>
            </a:br>
            <a:r>
              <a:rPr lang="en-US" b="1" dirty="0">
                <a:latin typeface="American Typewriter" panose="02090604020004020304" pitchFamily="18" charset="77"/>
              </a:rPr>
              <a:t> </a:t>
            </a:r>
            <a:r>
              <a:rPr lang="en-US" sz="1200" dirty="0">
                <a:latin typeface="American Typewriter" panose="02090604020004020304" pitchFamily="18" charset="77"/>
              </a:rPr>
              <a:t>Making the sun more powerful</a:t>
            </a:r>
            <a:endParaRPr lang="en-US" sz="1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A19B23-0502-CA47-AB6A-DA5991DDF2C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97212" y="2937785"/>
            <a:ext cx="2647665" cy="2042879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383321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{41042D3C-87DB-FB4D-B752-253DD561FFAD}tf10001061</Template>
  <TotalTime>1468</TotalTime>
  <Words>12</Words>
  <Application>Microsoft Macintosh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American Typewriter</vt:lpstr>
      <vt:lpstr>Arial</vt:lpstr>
      <vt:lpstr>Calibri</vt:lpstr>
      <vt:lpstr>Calibri Light</vt:lpstr>
      <vt:lpstr>Office Theme</vt:lpstr>
      <vt:lpstr>A technology to eliminate hot spots in solar panels   A plan to make solar work for low-income households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world’s first patent to eliminate reverse conduction.  A plan to harness it for low-income households.       Making the sun more powerful               Locally Grown Power</dc:title>
  <dc:creator>TH</dc:creator>
  <cp:lastModifiedBy>TH</cp:lastModifiedBy>
  <cp:revision>11</cp:revision>
  <dcterms:created xsi:type="dcterms:W3CDTF">2019-07-09T15:33:51Z</dcterms:created>
  <dcterms:modified xsi:type="dcterms:W3CDTF">2019-07-13T06:18:26Z</dcterms:modified>
</cp:coreProperties>
</file>