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9"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82" d="100"/>
          <a:sy n="82" d="100"/>
        </p:scale>
        <p:origin x="25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7" descr="iStock_000014578479small.jpg">
            <a:extLst>
              <a:ext uri="{FF2B5EF4-FFF2-40B4-BE49-F238E27FC236}">
                <a16:creationId xmlns:a16="http://schemas.microsoft.com/office/drawing/2014/main" id="{DC2A81BA-7024-45BC-BE78-53E3546CC3A0}"/>
              </a:ext>
            </a:extLst>
          </p:cNvPr>
          <p:cNvPicPr>
            <a:picLocks noChangeAspect="1"/>
          </p:cNvPicPr>
          <p:nvPr userDrawn="1"/>
        </p:nvPicPr>
        <p:blipFill>
          <a:blip r:embed="rId2">
            <a:extLst>
              <a:ext uri="{28A0092B-C50C-407E-A947-70E740481C1C}">
                <a14:useLocalDpi xmlns:a14="http://schemas.microsoft.com/office/drawing/2010/main" val="0"/>
              </a:ext>
            </a:extLst>
          </a:blip>
          <a:srcRect t="2042" b="24081"/>
          <a:stretch>
            <a:fillRect/>
          </a:stretch>
        </p:blipFill>
        <p:spPr bwMode="auto">
          <a:xfrm>
            <a:off x="-4233" y="1746250"/>
            <a:ext cx="12192000" cy="348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D59CC8A6-0AF1-43FB-B875-62744B3E981F}"/>
              </a:ext>
            </a:extLst>
          </p:cNvPr>
          <p:cNvSpPr/>
          <p:nvPr userDrawn="1"/>
        </p:nvSpPr>
        <p:spPr>
          <a:xfrm>
            <a:off x="0" y="946150"/>
            <a:ext cx="12192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srgbClr val="6A737B"/>
              </a:solidFill>
            </a:endParaRPr>
          </a:p>
        </p:txBody>
      </p:sp>
      <p:sp>
        <p:nvSpPr>
          <p:cNvPr id="5" name="Rectangle 4">
            <a:extLst>
              <a:ext uri="{FF2B5EF4-FFF2-40B4-BE49-F238E27FC236}">
                <a16:creationId xmlns:a16="http://schemas.microsoft.com/office/drawing/2014/main" id="{02DCD5EB-37AA-4ABE-80FA-3DE0598869E6}"/>
              </a:ext>
            </a:extLst>
          </p:cNvPr>
          <p:cNvSpPr/>
          <p:nvPr userDrawn="1"/>
        </p:nvSpPr>
        <p:spPr>
          <a:xfrm>
            <a:off x="4234" y="6442076"/>
            <a:ext cx="2607733" cy="4159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srgbClr val="6A737B"/>
              </a:solidFill>
            </a:endParaRPr>
          </a:p>
        </p:txBody>
      </p:sp>
      <p:sp>
        <p:nvSpPr>
          <p:cNvPr id="6" name="Rectangle 5">
            <a:extLst>
              <a:ext uri="{FF2B5EF4-FFF2-40B4-BE49-F238E27FC236}">
                <a16:creationId xmlns:a16="http://schemas.microsoft.com/office/drawing/2014/main" id="{62C5A85E-5180-453A-AEDF-7FC77A7A9E5D}"/>
              </a:ext>
            </a:extLst>
          </p:cNvPr>
          <p:cNvSpPr/>
          <p:nvPr userDrawn="1"/>
        </p:nvSpPr>
        <p:spPr>
          <a:xfrm flipV="1">
            <a:off x="11961284" y="1760539"/>
            <a:ext cx="234949" cy="3443287"/>
          </a:xfrm>
          <a:prstGeom prst="rect">
            <a:avLst/>
          </a:prstGeom>
          <a:solidFill>
            <a:srgbClr val="F3702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r>
              <a:rPr lang="en-US" sz="1800" dirty="0">
                <a:solidFill>
                  <a:srgbClr val="F3F5FF"/>
                </a:solidFill>
              </a:rPr>
              <a:t> </a:t>
            </a:r>
          </a:p>
        </p:txBody>
      </p:sp>
      <p:sp>
        <p:nvSpPr>
          <p:cNvPr id="7" name="Rectangle 6">
            <a:extLst>
              <a:ext uri="{FF2B5EF4-FFF2-40B4-BE49-F238E27FC236}">
                <a16:creationId xmlns:a16="http://schemas.microsoft.com/office/drawing/2014/main" id="{8EE309B2-0ADD-4FC6-BD23-E0AEAABA10B0}"/>
              </a:ext>
            </a:extLst>
          </p:cNvPr>
          <p:cNvSpPr/>
          <p:nvPr userDrawn="1"/>
        </p:nvSpPr>
        <p:spPr>
          <a:xfrm flipV="1">
            <a:off x="0" y="1739901"/>
            <a:ext cx="12192000" cy="73025"/>
          </a:xfrm>
          <a:prstGeom prst="rect">
            <a:avLst/>
          </a:prstGeom>
          <a:solidFill>
            <a:srgbClr val="7F7F7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dirty="0">
              <a:solidFill>
                <a:srgbClr val="F3F5FF"/>
              </a:solidFill>
            </a:endParaRPr>
          </a:p>
        </p:txBody>
      </p:sp>
      <p:sp>
        <p:nvSpPr>
          <p:cNvPr id="8" name="Rectangle 7">
            <a:extLst>
              <a:ext uri="{FF2B5EF4-FFF2-40B4-BE49-F238E27FC236}">
                <a16:creationId xmlns:a16="http://schemas.microsoft.com/office/drawing/2014/main" id="{1F4F9316-1308-4DFF-8FBA-7D75E4CF2B77}"/>
              </a:ext>
            </a:extLst>
          </p:cNvPr>
          <p:cNvSpPr/>
          <p:nvPr userDrawn="1"/>
        </p:nvSpPr>
        <p:spPr>
          <a:xfrm flipV="1">
            <a:off x="0" y="5167313"/>
            <a:ext cx="12192000" cy="74612"/>
          </a:xfrm>
          <a:prstGeom prst="rect">
            <a:avLst/>
          </a:prstGeom>
          <a:solidFill>
            <a:srgbClr val="7F7F7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dirty="0">
              <a:solidFill>
                <a:srgbClr val="F3F5FF"/>
              </a:solidFill>
            </a:endParaRPr>
          </a:p>
        </p:txBody>
      </p:sp>
      <p:sp>
        <p:nvSpPr>
          <p:cNvPr id="11" name="Text Placeholder 3"/>
          <p:cNvSpPr>
            <a:spLocks noGrp="1"/>
          </p:cNvSpPr>
          <p:nvPr>
            <p:ph type="body" sz="quarter" idx="10"/>
          </p:nvPr>
        </p:nvSpPr>
        <p:spPr>
          <a:xfrm>
            <a:off x="609601" y="218365"/>
            <a:ext cx="10951633" cy="1364681"/>
          </a:xfrm>
        </p:spPr>
        <p:txBody>
          <a:bodyPr anchor="ctr">
            <a:normAutofit/>
          </a:bodyPr>
          <a:lstStyle>
            <a:lvl1pPr marL="0" indent="0" algn="ctr">
              <a:spcBef>
                <a:spcPts val="0"/>
              </a:spcBef>
              <a:buNone/>
              <a:defRPr sz="4800" b="0" i="0">
                <a:solidFill>
                  <a:srgbClr val="6A737B"/>
                </a:solidFill>
                <a:latin typeface="Gill Sans MT"/>
                <a:cs typeface="Gill Sans MT"/>
              </a:defRPr>
            </a:lvl1pPr>
          </a:lstStyle>
          <a:p>
            <a:pPr lvl="0"/>
            <a:r>
              <a:rPr lang="en-US"/>
              <a:t>Click to edit Master text styles</a:t>
            </a:r>
          </a:p>
        </p:txBody>
      </p:sp>
    </p:spTree>
    <p:extLst>
      <p:ext uri="{BB962C8B-B14F-4D97-AF65-F5344CB8AC3E}">
        <p14:creationId xmlns:p14="http://schemas.microsoft.com/office/powerpoint/2010/main" val="3370365023"/>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7">
            <a:extLst>
              <a:ext uri="{FF2B5EF4-FFF2-40B4-BE49-F238E27FC236}">
                <a16:creationId xmlns:a16="http://schemas.microsoft.com/office/drawing/2014/main" id="{4CCC6F6B-CDD8-40F2-B6EF-75466250AF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8100" y="6418263"/>
            <a:ext cx="274531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a:spLocks noGrp="1"/>
          </p:cNvSpPr>
          <p:nvPr>
            <p:ph type="body" sz="quarter" idx="11"/>
          </p:nvPr>
        </p:nvSpPr>
        <p:spPr>
          <a:xfrm>
            <a:off x="588434" y="1261736"/>
            <a:ext cx="11015133" cy="5106987"/>
          </a:xfrm>
        </p:spPr>
        <p:txBody>
          <a:bodyPr/>
          <a:lstStyle>
            <a:lvl1pPr marL="342900" indent="-342900">
              <a:buFont typeface="Wingdings" pitchFamily="2" charset="2"/>
              <a:buChar char="§"/>
              <a:defRPr/>
            </a:lvl1pPr>
            <a:lvl4pPr marL="1600200" indent="-228600">
              <a:buFont typeface="Courier New" pitchFamily="49" charset="0"/>
              <a:buChar char="o"/>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Placeholder 1"/>
          <p:cNvSpPr>
            <a:spLocks noGrp="1"/>
          </p:cNvSpPr>
          <p:nvPr>
            <p:ph type="title"/>
          </p:nvPr>
        </p:nvSpPr>
        <p:spPr>
          <a:xfrm>
            <a:off x="609600" y="274638"/>
            <a:ext cx="109728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0" name="Text Placeholder 3"/>
          <p:cNvSpPr>
            <a:spLocks noGrp="1"/>
          </p:cNvSpPr>
          <p:nvPr>
            <p:ph type="body" sz="quarter" idx="10"/>
          </p:nvPr>
        </p:nvSpPr>
        <p:spPr>
          <a:xfrm>
            <a:off x="2895600" y="6381750"/>
            <a:ext cx="8513233"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8" name="Slide Number Placeholder 5">
            <a:extLst>
              <a:ext uri="{FF2B5EF4-FFF2-40B4-BE49-F238E27FC236}">
                <a16:creationId xmlns:a16="http://schemas.microsoft.com/office/drawing/2014/main" id="{7A4268AC-63AF-41A2-BD0E-1AF726A173B7}"/>
              </a:ext>
            </a:extLst>
          </p:cNvPr>
          <p:cNvSpPr>
            <a:spLocks noGrp="1"/>
          </p:cNvSpPr>
          <p:nvPr>
            <p:ph type="sldNum" sz="quarter" idx="12"/>
          </p:nvPr>
        </p:nvSpPr>
        <p:spPr/>
        <p:txBody>
          <a:bodyPr/>
          <a:lstStyle>
            <a:lvl1pPr defTabSz="914400">
              <a:defRPr/>
            </a:lvl1pPr>
          </a:lstStyle>
          <a:p>
            <a:pPr>
              <a:defRPr/>
            </a:pPr>
            <a:fld id="{2AC8239C-4D3A-47D0-B761-2491B2753FA3}" type="slidenum">
              <a:rPr lang="en-US" altLang="en-US"/>
              <a:pPr>
                <a:defRPr/>
              </a:pPr>
              <a:t>‹#›</a:t>
            </a:fld>
            <a:endParaRPr lang="en-US" altLang="en-US"/>
          </a:p>
        </p:txBody>
      </p:sp>
    </p:spTree>
    <p:extLst>
      <p:ext uri="{BB962C8B-B14F-4D97-AF65-F5344CB8AC3E}">
        <p14:creationId xmlns:p14="http://schemas.microsoft.com/office/powerpoint/2010/main" val="2400559694"/>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57300"/>
            <a:ext cx="5384800" cy="50292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257300"/>
            <a:ext cx="5384800" cy="50292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p:cNvSpPr>
            <a:spLocks noGrp="1"/>
          </p:cNvSpPr>
          <p:nvPr>
            <p:ph type="title"/>
          </p:nvPr>
        </p:nvSpPr>
        <p:spPr>
          <a:xfrm>
            <a:off x="609600" y="274638"/>
            <a:ext cx="109728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895600" y="6381750"/>
            <a:ext cx="8513233"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6" name="Slide Number Placeholder 5">
            <a:extLst>
              <a:ext uri="{FF2B5EF4-FFF2-40B4-BE49-F238E27FC236}">
                <a16:creationId xmlns:a16="http://schemas.microsoft.com/office/drawing/2014/main" id="{33CF95D4-FC1F-4434-A3FA-B1C465C89FAB}"/>
              </a:ext>
            </a:extLst>
          </p:cNvPr>
          <p:cNvSpPr>
            <a:spLocks noGrp="1"/>
          </p:cNvSpPr>
          <p:nvPr>
            <p:ph type="sldNum" sz="quarter" idx="11"/>
          </p:nvPr>
        </p:nvSpPr>
        <p:spPr/>
        <p:txBody>
          <a:bodyPr/>
          <a:lstStyle>
            <a:lvl1pPr defTabSz="914400">
              <a:defRPr/>
            </a:lvl1pPr>
          </a:lstStyle>
          <a:p>
            <a:pPr>
              <a:defRPr/>
            </a:pPr>
            <a:fld id="{4D3E64E7-7FD3-4268-B289-BCF9AD47A5D0}" type="slidenum">
              <a:rPr lang="en-US" altLang="en-US"/>
              <a:pPr>
                <a:defRPr/>
              </a:pPr>
              <a:t>‹#›</a:t>
            </a:fld>
            <a:endParaRPr lang="en-US" altLang="en-US"/>
          </a:p>
        </p:txBody>
      </p:sp>
    </p:spTree>
    <p:extLst>
      <p:ext uri="{BB962C8B-B14F-4D97-AF65-F5344CB8AC3E}">
        <p14:creationId xmlns:p14="http://schemas.microsoft.com/office/powerpoint/2010/main" val="51643409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entered Text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76F4FB7-1A93-45E8-955E-CB15A1BA4736}"/>
              </a:ext>
            </a:extLst>
          </p:cNvPr>
          <p:cNvSpPr/>
          <p:nvPr userDrawn="1"/>
        </p:nvSpPr>
        <p:spPr>
          <a:xfrm>
            <a:off x="0" y="946150"/>
            <a:ext cx="12192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srgbClr val="F3F5FF"/>
              </a:solidFill>
              <a:latin typeface="Arial" pitchFamily="34" charset="0"/>
              <a:cs typeface="Arial" pitchFamily="34" charset="0"/>
            </a:endParaRPr>
          </a:p>
        </p:txBody>
      </p:sp>
      <p:sp>
        <p:nvSpPr>
          <p:cNvPr id="2" name="Title 1"/>
          <p:cNvSpPr>
            <a:spLocks noGrp="1"/>
          </p:cNvSpPr>
          <p:nvPr>
            <p:ph type="title"/>
          </p:nvPr>
        </p:nvSpPr>
        <p:spPr>
          <a:xfrm>
            <a:off x="609600" y="2213856"/>
            <a:ext cx="10972800" cy="1822107"/>
          </a:xfrm>
        </p:spPr>
        <p:txBody>
          <a:bodyPr/>
          <a:lstStyle>
            <a:lvl1pPr algn="ctr">
              <a:defRPr b="1" i="0">
                <a:latin typeface="Gill Sans MT"/>
                <a:cs typeface="Gill Sans MT"/>
              </a:defRPr>
            </a:lvl1pPr>
          </a:lstStyle>
          <a:p>
            <a:r>
              <a:rPr lang="en-US"/>
              <a:t>Click to edit Master title style</a:t>
            </a:r>
            <a:endParaRPr lang="en-US" dirty="0"/>
          </a:p>
        </p:txBody>
      </p:sp>
      <p:sp>
        <p:nvSpPr>
          <p:cNvPr id="4" name="Slide Number Placeholder 5">
            <a:extLst>
              <a:ext uri="{FF2B5EF4-FFF2-40B4-BE49-F238E27FC236}">
                <a16:creationId xmlns:a16="http://schemas.microsoft.com/office/drawing/2014/main" id="{6AA231F2-3044-4313-BD1F-531B5AF21867}"/>
              </a:ext>
            </a:extLst>
          </p:cNvPr>
          <p:cNvSpPr>
            <a:spLocks noGrp="1"/>
          </p:cNvSpPr>
          <p:nvPr>
            <p:ph type="sldNum" sz="quarter" idx="10"/>
          </p:nvPr>
        </p:nvSpPr>
        <p:spPr/>
        <p:txBody>
          <a:bodyPr/>
          <a:lstStyle>
            <a:lvl1pPr defTabSz="914400">
              <a:defRPr/>
            </a:lvl1pPr>
          </a:lstStyle>
          <a:p>
            <a:pPr>
              <a:defRPr/>
            </a:pPr>
            <a:fld id="{09CBB715-98A4-41CB-8302-AA51D153E555}" type="slidenum">
              <a:rPr lang="en-US" altLang="en-US"/>
              <a:pPr>
                <a:defRPr/>
              </a:pPr>
              <a:t>‹#›</a:t>
            </a:fld>
            <a:endParaRPr lang="en-US" altLang="en-US"/>
          </a:p>
        </p:txBody>
      </p:sp>
    </p:spTree>
    <p:extLst>
      <p:ext uri="{BB962C8B-B14F-4D97-AF65-F5344CB8AC3E}">
        <p14:creationId xmlns:p14="http://schemas.microsoft.com/office/powerpoint/2010/main" val="4021097987"/>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Lower Captio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57298"/>
            <a:ext cx="10972800" cy="41148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601" y="5565237"/>
            <a:ext cx="10972800" cy="640080"/>
          </a:xfrm>
        </p:spPr>
        <p:txBody>
          <a:bodyPr>
            <a:normAutofit/>
          </a:bodyPr>
          <a:lstStyle>
            <a:lvl1pPr marL="0" indent="0">
              <a:buNone/>
              <a:defRPr sz="2400" b="0" i="0">
                <a:latin typeface="Gill Sans"/>
                <a:cs typeface="Gill Sans"/>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9" name="Title Placeholder 1"/>
          <p:cNvSpPr>
            <a:spLocks noGrp="1"/>
          </p:cNvSpPr>
          <p:nvPr>
            <p:ph type="title"/>
          </p:nvPr>
        </p:nvSpPr>
        <p:spPr>
          <a:xfrm>
            <a:off x="609600" y="274638"/>
            <a:ext cx="109728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895600" y="6381750"/>
            <a:ext cx="8513233"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6" name="Slide Number Placeholder 5">
            <a:extLst>
              <a:ext uri="{FF2B5EF4-FFF2-40B4-BE49-F238E27FC236}">
                <a16:creationId xmlns:a16="http://schemas.microsoft.com/office/drawing/2014/main" id="{EBDA0880-2E78-4EFA-AB6B-F7BEE3E0BD7F}"/>
              </a:ext>
            </a:extLst>
          </p:cNvPr>
          <p:cNvSpPr>
            <a:spLocks noGrp="1"/>
          </p:cNvSpPr>
          <p:nvPr>
            <p:ph type="sldNum" sz="quarter" idx="11"/>
          </p:nvPr>
        </p:nvSpPr>
        <p:spPr/>
        <p:txBody>
          <a:bodyPr/>
          <a:lstStyle>
            <a:lvl1pPr defTabSz="914400">
              <a:defRPr/>
            </a:lvl1pPr>
          </a:lstStyle>
          <a:p>
            <a:pPr>
              <a:defRPr/>
            </a:pPr>
            <a:fld id="{C9DF95DB-9786-440E-8DA4-F9B4FBEB14F2}" type="slidenum">
              <a:rPr lang="en-US" altLang="en-US"/>
              <a:pPr>
                <a:defRPr/>
              </a:pPr>
              <a:t>‹#›</a:t>
            </a:fld>
            <a:endParaRPr lang="en-US" altLang="en-US"/>
          </a:p>
        </p:txBody>
      </p:sp>
    </p:spTree>
    <p:extLst>
      <p:ext uri="{BB962C8B-B14F-4D97-AF65-F5344CB8AC3E}">
        <p14:creationId xmlns:p14="http://schemas.microsoft.com/office/powerpoint/2010/main" val="2987462415"/>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and Upper Captio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049519"/>
            <a:ext cx="10972800" cy="41148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601" y="1261134"/>
            <a:ext cx="10972800" cy="640080"/>
          </a:xfrm>
        </p:spPr>
        <p:txBody>
          <a:bodyPr>
            <a:normAutofit/>
          </a:bodyPr>
          <a:lstStyle>
            <a:lvl1pPr marL="0" indent="0">
              <a:buNone/>
              <a:defRPr sz="2400" b="0" i="0">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9" name="Title Placeholder 1"/>
          <p:cNvSpPr>
            <a:spLocks noGrp="1"/>
          </p:cNvSpPr>
          <p:nvPr>
            <p:ph type="title"/>
          </p:nvPr>
        </p:nvSpPr>
        <p:spPr>
          <a:xfrm>
            <a:off x="609600" y="274638"/>
            <a:ext cx="109728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895600" y="6381750"/>
            <a:ext cx="8513233"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6" name="Slide Number Placeholder 5">
            <a:extLst>
              <a:ext uri="{FF2B5EF4-FFF2-40B4-BE49-F238E27FC236}">
                <a16:creationId xmlns:a16="http://schemas.microsoft.com/office/drawing/2014/main" id="{5D3027B4-DAF9-4AC2-9122-E7219578EFDD}"/>
              </a:ext>
            </a:extLst>
          </p:cNvPr>
          <p:cNvSpPr>
            <a:spLocks noGrp="1"/>
          </p:cNvSpPr>
          <p:nvPr>
            <p:ph type="sldNum" sz="quarter" idx="11"/>
          </p:nvPr>
        </p:nvSpPr>
        <p:spPr/>
        <p:txBody>
          <a:bodyPr/>
          <a:lstStyle>
            <a:lvl1pPr defTabSz="914400">
              <a:defRPr/>
            </a:lvl1pPr>
          </a:lstStyle>
          <a:p>
            <a:pPr>
              <a:defRPr/>
            </a:pPr>
            <a:fld id="{FC1C6B4B-98EA-40B6-A1D4-FFE072D566F4}" type="slidenum">
              <a:rPr lang="en-US" altLang="en-US"/>
              <a:pPr>
                <a:defRPr/>
              </a:pPr>
              <a:t>‹#›</a:t>
            </a:fld>
            <a:endParaRPr lang="en-US" altLang="en-US"/>
          </a:p>
        </p:txBody>
      </p:sp>
    </p:spTree>
    <p:extLst>
      <p:ext uri="{BB962C8B-B14F-4D97-AF65-F5344CB8AC3E}">
        <p14:creationId xmlns:p14="http://schemas.microsoft.com/office/powerpoint/2010/main" val="339374424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09600" y="274638"/>
            <a:ext cx="109728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0" name="Text Placeholder 3"/>
          <p:cNvSpPr>
            <a:spLocks noGrp="1"/>
          </p:cNvSpPr>
          <p:nvPr>
            <p:ph type="body" sz="quarter" idx="10"/>
          </p:nvPr>
        </p:nvSpPr>
        <p:spPr>
          <a:xfrm>
            <a:off x="2895600" y="6381750"/>
            <a:ext cx="8513233"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4" name="Slide Number Placeholder 5">
            <a:extLst>
              <a:ext uri="{FF2B5EF4-FFF2-40B4-BE49-F238E27FC236}">
                <a16:creationId xmlns:a16="http://schemas.microsoft.com/office/drawing/2014/main" id="{2131E0E8-386D-4E63-AB66-A1E491ACB8DF}"/>
              </a:ext>
            </a:extLst>
          </p:cNvPr>
          <p:cNvSpPr>
            <a:spLocks noGrp="1"/>
          </p:cNvSpPr>
          <p:nvPr>
            <p:ph type="sldNum" sz="quarter" idx="11"/>
          </p:nvPr>
        </p:nvSpPr>
        <p:spPr/>
        <p:txBody>
          <a:bodyPr/>
          <a:lstStyle>
            <a:lvl1pPr defTabSz="914400">
              <a:defRPr/>
            </a:lvl1pPr>
          </a:lstStyle>
          <a:p>
            <a:pPr>
              <a:defRPr/>
            </a:pPr>
            <a:fld id="{CC250A9B-6CA3-4BF4-BAF6-96B952271AE6}" type="slidenum">
              <a:rPr lang="en-US" altLang="en-US"/>
              <a:pPr>
                <a:defRPr/>
              </a:pPr>
              <a:t>‹#›</a:t>
            </a:fld>
            <a:endParaRPr lang="en-US" altLang="en-US"/>
          </a:p>
        </p:txBody>
      </p:sp>
    </p:spTree>
    <p:extLst>
      <p:ext uri="{BB962C8B-B14F-4D97-AF65-F5344CB8AC3E}">
        <p14:creationId xmlns:p14="http://schemas.microsoft.com/office/powerpoint/2010/main" val="2527035731"/>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5565E4-2FF7-48C1-B5FC-8570257A6019}"/>
              </a:ext>
            </a:extLst>
          </p:cNvPr>
          <p:cNvSpPr/>
          <p:nvPr userDrawn="1"/>
        </p:nvSpPr>
        <p:spPr>
          <a:xfrm>
            <a:off x="0" y="946150"/>
            <a:ext cx="12192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srgbClr val="F3F5FF"/>
              </a:solidFill>
              <a:latin typeface="Arial" pitchFamily="34" charset="0"/>
              <a:cs typeface="Arial" pitchFamily="34" charset="0"/>
            </a:endParaRPr>
          </a:p>
        </p:txBody>
      </p:sp>
      <p:sp>
        <p:nvSpPr>
          <p:cNvPr id="5" name="Rectangle 4">
            <a:extLst>
              <a:ext uri="{FF2B5EF4-FFF2-40B4-BE49-F238E27FC236}">
                <a16:creationId xmlns:a16="http://schemas.microsoft.com/office/drawing/2014/main" id="{DED7D6D1-F248-4B5D-9D85-0F37F193461F}"/>
              </a:ext>
            </a:extLst>
          </p:cNvPr>
          <p:cNvSpPr/>
          <p:nvPr userDrawn="1"/>
        </p:nvSpPr>
        <p:spPr>
          <a:xfrm>
            <a:off x="4234" y="6442076"/>
            <a:ext cx="2607733" cy="4159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sz="1800">
              <a:solidFill>
                <a:srgbClr val="F3F5FF"/>
              </a:solidFill>
            </a:endParaRPr>
          </a:p>
        </p:txBody>
      </p:sp>
      <p:sp>
        <p:nvSpPr>
          <p:cNvPr id="7" name="Content Placeholder 3"/>
          <p:cNvSpPr>
            <a:spLocks noGrp="1"/>
          </p:cNvSpPr>
          <p:nvPr>
            <p:ph sz="half" idx="2"/>
          </p:nvPr>
        </p:nvSpPr>
        <p:spPr>
          <a:xfrm>
            <a:off x="609601" y="3830991"/>
            <a:ext cx="10972800" cy="1545054"/>
          </a:xfrm>
        </p:spPr>
        <p:txBody>
          <a:bodyPr>
            <a:normAutofit/>
          </a:bodyPr>
          <a:lstStyle>
            <a:lvl1pPr marL="0" indent="0" algn="ctr">
              <a:buNone/>
              <a:defRPr sz="2400" b="0" i="0">
                <a:solidFill>
                  <a:srgbClr val="6A737B"/>
                </a:solidFill>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Content Placeholder 3"/>
          <p:cNvSpPr>
            <a:spLocks noGrp="1"/>
          </p:cNvSpPr>
          <p:nvPr>
            <p:ph sz="half" idx="10"/>
          </p:nvPr>
        </p:nvSpPr>
        <p:spPr>
          <a:xfrm>
            <a:off x="609599" y="3210878"/>
            <a:ext cx="10972800" cy="576072"/>
          </a:xfrm>
        </p:spPr>
        <p:txBody>
          <a:bodyPr anchor="ctr">
            <a:noAutofit/>
          </a:bodyPr>
          <a:lstStyle>
            <a:lvl1pPr marL="0" indent="0" algn="ctr">
              <a:buNone/>
              <a:defRPr sz="4400" b="1" i="0">
                <a:solidFill>
                  <a:srgbClr val="6A737B"/>
                </a:solidFill>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6" name="Slide Number Placeholder 5">
            <a:extLst>
              <a:ext uri="{FF2B5EF4-FFF2-40B4-BE49-F238E27FC236}">
                <a16:creationId xmlns:a16="http://schemas.microsoft.com/office/drawing/2014/main" id="{8BE85702-47D0-46A5-AEFF-0EFE5A3828CD}"/>
              </a:ext>
            </a:extLst>
          </p:cNvPr>
          <p:cNvSpPr>
            <a:spLocks noGrp="1"/>
          </p:cNvSpPr>
          <p:nvPr>
            <p:ph type="sldNum" sz="quarter" idx="11"/>
          </p:nvPr>
        </p:nvSpPr>
        <p:spPr/>
        <p:txBody>
          <a:bodyPr/>
          <a:lstStyle>
            <a:lvl1pPr defTabSz="914400">
              <a:defRPr/>
            </a:lvl1pPr>
          </a:lstStyle>
          <a:p>
            <a:pPr>
              <a:defRPr/>
            </a:pPr>
            <a:fld id="{7B48E552-5708-452B-8BF8-6CAA011B51C2}" type="slidenum">
              <a:rPr lang="en-US" altLang="en-US"/>
              <a:pPr>
                <a:defRPr/>
              </a:pPr>
              <a:t>‹#›</a:t>
            </a:fld>
            <a:endParaRPr lang="en-US" altLang="en-US"/>
          </a:p>
        </p:txBody>
      </p:sp>
    </p:spTree>
    <p:extLst>
      <p:ext uri="{BB962C8B-B14F-4D97-AF65-F5344CB8AC3E}">
        <p14:creationId xmlns:p14="http://schemas.microsoft.com/office/powerpoint/2010/main" val="4032179639"/>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4C21D08-86F6-49B9-A0CA-38A839E8AF84}"/>
              </a:ext>
            </a:extLst>
          </p:cNvPr>
          <p:cNvSpPr>
            <a:spLocks noGrp="1"/>
          </p:cNvSpPr>
          <p:nvPr>
            <p:ph type="title"/>
          </p:nvPr>
        </p:nvSpPr>
        <p:spPr bwMode="auto">
          <a:xfrm>
            <a:off x="609600" y="274639"/>
            <a:ext cx="1097280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E63004E-A4E2-47D7-B730-2DA3F0B66FCE}"/>
              </a:ext>
            </a:extLst>
          </p:cNvPr>
          <p:cNvSpPr>
            <a:spLocks noGrp="1"/>
          </p:cNvSpPr>
          <p:nvPr>
            <p:ph type="body" idx="1"/>
          </p:nvPr>
        </p:nvSpPr>
        <p:spPr bwMode="auto">
          <a:xfrm>
            <a:off x="609600" y="1257300"/>
            <a:ext cx="10972800" cy="504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cxnSp>
        <p:nvCxnSpPr>
          <p:cNvPr id="6" name="Straight Connector 5">
            <a:extLst>
              <a:ext uri="{FF2B5EF4-FFF2-40B4-BE49-F238E27FC236}">
                <a16:creationId xmlns:a16="http://schemas.microsoft.com/office/drawing/2014/main" id="{0C5E79FA-8C41-4E6C-9DD0-70B6E7559915}"/>
              </a:ext>
            </a:extLst>
          </p:cNvPr>
          <p:cNvCxnSpPr/>
          <p:nvPr/>
        </p:nvCxnSpPr>
        <p:spPr>
          <a:xfrm>
            <a:off x="0" y="988786"/>
            <a:ext cx="12192000" cy="1588"/>
          </a:xfrm>
          <a:prstGeom prst="line">
            <a:avLst/>
          </a:prstGeom>
          <a:ln w="57150" cap="flat" cmpd="thickThin" algn="ctr">
            <a:gradFill flip="none" rotWithShape="1">
              <a:gsLst>
                <a:gs pos="0">
                  <a:schemeClr val="tx1">
                    <a:lumMod val="85000"/>
                    <a:lumOff val="15000"/>
                  </a:schemeClr>
                </a:gs>
                <a:gs pos="100000">
                  <a:prstClr val="white"/>
                </a:gs>
              </a:gsLst>
              <a:lin ang="0" scaled="1"/>
              <a:tileRect/>
            </a:gra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9" name="Slide Number Placeholder 5">
            <a:extLst>
              <a:ext uri="{FF2B5EF4-FFF2-40B4-BE49-F238E27FC236}">
                <a16:creationId xmlns:a16="http://schemas.microsoft.com/office/drawing/2014/main" id="{BE37ABDA-5F05-4841-B49D-4CED3DFBE0E9}"/>
              </a:ext>
            </a:extLst>
          </p:cNvPr>
          <p:cNvSpPr>
            <a:spLocks noGrp="1"/>
          </p:cNvSpPr>
          <p:nvPr>
            <p:ph type="sldNum" sz="quarter" idx="4"/>
          </p:nvPr>
        </p:nvSpPr>
        <p:spPr>
          <a:xfrm>
            <a:off x="11521018" y="6454776"/>
            <a:ext cx="670983" cy="384175"/>
          </a:xfrm>
          <a:prstGeom prst="rect">
            <a:avLst/>
          </a:prstGeom>
        </p:spPr>
        <p:txBody>
          <a:bodyPr vert="horz" wrap="square" lIns="91440" tIns="45720" rIns="91440" bIns="45720" numCol="1" anchor="t" anchorCtr="0" compatLnSpc="1">
            <a:prstTxWarp prst="textNoShape">
              <a:avLst/>
            </a:prstTxWarp>
          </a:bodyPr>
          <a:lstStyle>
            <a:lvl1pPr defTabSz="457200" eaLnBrk="1" hangingPunct="1">
              <a:defRPr>
                <a:solidFill>
                  <a:srgbClr val="6A737B"/>
                </a:solidFill>
                <a:cs typeface="Arial" panose="020B0604020202020204" pitchFamily="34" charset="0"/>
              </a:defRPr>
            </a:lvl1pPr>
          </a:lstStyle>
          <a:p>
            <a:pPr>
              <a:defRPr/>
            </a:pPr>
            <a:fld id="{ACD0C28A-5DC0-4064-B393-B5DCBAF0B50B}" type="slidenum">
              <a:rPr lang="en-US" altLang="en-US"/>
              <a:pPr>
                <a:defRPr/>
              </a:pPr>
              <a:t>‹#›</a:t>
            </a:fld>
            <a:endParaRPr lang="en-US" altLang="en-US"/>
          </a:p>
        </p:txBody>
      </p:sp>
      <p:pic>
        <p:nvPicPr>
          <p:cNvPr id="1030" name="Picture 6">
            <a:extLst>
              <a:ext uri="{FF2B5EF4-FFF2-40B4-BE49-F238E27FC236}">
                <a16:creationId xmlns:a16="http://schemas.microsoft.com/office/drawing/2014/main" id="{298FD2D6-421F-42ED-8545-1D4FDB409CB1}"/>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 y="6337300"/>
            <a:ext cx="2715684"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0117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hf hdr="0" ftr="0" dt="0"/>
  <p:txStyles>
    <p:titleStyle>
      <a:lvl1pPr algn="l" defTabSz="457200" rtl="0" eaLnBrk="0" fontAlgn="base" hangingPunct="0">
        <a:spcBef>
          <a:spcPct val="0"/>
        </a:spcBef>
        <a:spcAft>
          <a:spcPct val="0"/>
        </a:spcAft>
        <a:defRPr sz="4400" b="1" kern="1200">
          <a:solidFill>
            <a:schemeClr val="tx1"/>
          </a:solidFill>
          <a:latin typeface="Gill Sans MT"/>
          <a:ea typeface="ＭＳ Ｐゴシック" charset="-128"/>
          <a:cs typeface="Gill Sans MT"/>
        </a:defRPr>
      </a:lvl1pPr>
      <a:lvl2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2pPr>
      <a:lvl3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3pPr>
      <a:lvl4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4pPr>
      <a:lvl5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5pPr>
      <a:lvl6pPr marL="457200" algn="l" defTabSz="457200" rtl="0" eaLnBrk="1" fontAlgn="base" hangingPunct="1">
        <a:spcBef>
          <a:spcPct val="0"/>
        </a:spcBef>
        <a:spcAft>
          <a:spcPct val="0"/>
        </a:spcAft>
        <a:defRPr sz="4400" b="1">
          <a:solidFill>
            <a:schemeClr val="tx1"/>
          </a:solidFill>
          <a:latin typeface="Gill Sans MT" charset="0"/>
          <a:ea typeface="ＭＳ Ｐゴシック" charset="-128"/>
        </a:defRPr>
      </a:lvl6pPr>
      <a:lvl7pPr marL="914400" algn="l" defTabSz="457200" rtl="0" eaLnBrk="1" fontAlgn="base" hangingPunct="1">
        <a:spcBef>
          <a:spcPct val="0"/>
        </a:spcBef>
        <a:spcAft>
          <a:spcPct val="0"/>
        </a:spcAft>
        <a:defRPr sz="4400" b="1">
          <a:solidFill>
            <a:schemeClr val="tx1"/>
          </a:solidFill>
          <a:latin typeface="Gill Sans MT" charset="0"/>
          <a:ea typeface="ＭＳ Ｐゴシック" charset="-128"/>
        </a:defRPr>
      </a:lvl7pPr>
      <a:lvl8pPr marL="1371600" algn="l" defTabSz="457200" rtl="0" eaLnBrk="1" fontAlgn="base" hangingPunct="1">
        <a:spcBef>
          <a:spcPct val="0"/>
        </a:spcBef>
        <a:spcAft>
          <a:spcPct val="0"/>
        </a:spcAft>
        <a:defRPr sz="4400" b="1">
          <a:solidFill>
            <a:schemeClr val="tx1"/>
          </a:solidFill>
          <a:latin typeface="Gill Sans MT" charset="0"/>
          <a:ea typeface="ＭＳ Ｐゴシック" charset="-128"/>
        </a:defRPr>
      </a:lvl8pPr>
      <a:lvl9pPr marL="1828800" algn="l" defTabSz="457200" rtl="0" eaLnBrk="1" fontAlgn="base" hangingPunct="1">
        <a:spcBef>
          <a:spcPct val="0"/>
        </a:spcBef>
        <a:spcAft>
          <a:spcPct val="0"/>
        </a:spcAft>
        <a:defRPr sz="4400" b="1">
          <a:solidFill>
            <a:schemeClr val="tx1"/>
          </a:solidFill>
          <a:latin typeface="Gill Sans MT" charset="0"/>
          <a:ea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Gill Sans MT"/>
          <a:ea typeface="ＭＳ Ｐゴシック" charset="-128"/>
          <a:cs typeface="Gill Sans MT"/>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Gill Sans MT"/>
          <a:ea typeface="ＭＳ Ｐゴシック" charset="-128"/>
          <a:cs typeface="Gill Sans MT"/>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Gill Sans MT"/>
          <a:ea typeface="ＭＳ Ｐゴシック" charset="-128"/>
          <a:cs typeface="Gill Sans MT"/>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Gill Sans MT"/>
          <a:ea typeface="ＭＳ Ｐゴシック" charset="-128"/>
          <a:cs typeface="Gill Sans MT"/>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Gill Sans MT"/>
          <a:ea typeface="ＭＳ Ｐゴシック" charset="-128"/>
          <a:cs typeface="Gill Sans M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F305311-E196-412E-962A-6EA329FA8E2C}"/>
              </a:ext>
            </a:extLst>
          </p:cNvPr>
          <p:cNvSpPr>
            <a:spLocks noGrp="1"/>
          </p:cNvSpPr>
          <p:nvPr>
            <p:ph type="title"/>
          </p:nvPr>
        </p:nvSpPr>
        <p:spPr>
          <a:xfrm>
            <a:off x="2057400" y="369889"/>
            <a:ext cx="8229600" cy="574675"/>
          </a:xfrm>
        </p:spPr>
        <p:txBody>
          <a:bodyPr>
            <a:noAutofit/>
          </a:bodyPr>
          <a:lstStyle/>
          <a:p>
            <a:pPr algn="ctr" eaLnBrk="1" fontAlgn="auto" hangingPunct="1">
              <a:spcAft>
                <a:spcPts val="0"/>
              </a:spcAft>
              <a:defRPr/>
            </a:pPr>
            <a:r>
              <a:rPr lang="en-US" sz="2400" dirty="0"/>
              <a:t>Tensile Based Large Aperture Parabolic Trough</a:t>
            </a:r>
            <a:br>
              <a:rPr lang="en-US" sz="2800" dirty="0">
                <a:latin typeface="Arial" pitchFamily="34" charset="0"/>
                <a:cs typeface="Arial" pitchFamily="34" charset="0"/>
              </a:rPr>
            </a:br>
            <a:r>
              <a:rPr lang="en-US" sz="1800" dirty="0">
                <a:latin typeface="Arial" pitchFamily="34" charset="0"/>
                <a:cs typeface="Arial" pitchFamily="34" charset="0"/>
              </a:rPr>
              <a:t>Team Skysun, LLC</a:t>
            </a:r>
            <a:endParaRPr lang="en-US" sz="1800" dirty="0">
              <a:solidFill>
                <a:schemeClr val="bg2"/>
              </a:solidFill>
              <a:latin typeface="Arial" pitchFamily="34" charset="0"/>
              <a:ea typeface="+mj-ea"/>
              <a:cs typeface="Arial" pitchFamily="34" charset="0"/>
            </a:endParaRPr>
          </a:p>
        </p:txBody>
      </p:sp>
      <p:sp>
        <p:nvSpPr>
          <p:cNvPr id="12291" name="Text Placeholder 8">
            <a:extLst>
              <a:ext uri="{FF2B5EF4-FFF2-40B4-BE49-F238E27FC236}">
                <a16:creationId xmlns:a16="http://schemas.microsoft.com/office/drawing/2014/main" id="{E5F67600-8230-4EA5-96D2-E1165403AB91}"/>
              </a:ext>
            </a:extLst>
          </p:cNvPr>
          <p:cNvSpPr>
            <a:spLocks noGrp="1"/>
          </p:cNvSpPr>
          <p:nvPr>
            <p:ph type="body" sz="quarter" idx="10"/>
          </p:nvPr>
        </p:nvSpPr>
        <p:spPr>
          <a:xfrm>
            <a:off x="3305172" y="6381750"/>
            <a:ext cx="7324728" cy="476250"/>
          </a:xfrm>
        </p:spPr>
        <p:txBody>
          <a:bodyPr/>
          <a:lstStyle/>
          <a:p>
            <a:pPr eaLnBrk="1" hangingPunct="1"/>
            <a:r>
              <a:rPr lang="en-US" altLang="en-US" b="1" i="1" dirty="0">
                <a:latin typeface="Arial" panose="020B0604020202020204" pitchFamily="34" charset="0"/>
                <a:ea typeface="ＭＳ Ｐゴシック" panose="020B0600070205080204" pitchFamily="34" charset="-128"/>
                <a:cs typeface="Arial" panose="020B0604020202020204" pitchFamily="34" charset="0"/>
              </a:rPr>
              <a:t>Design, construct and evaluate a tensile-based, automated trough heliostat with CR &gt; 100/250.</a:t>
            </a:r>
          </a:p>
        </p:txBody>
      </p:sp>
      <p:sp>
        <p:nvSpPr>
          <p:cNvPr id="12293" name="TextBox 2">
            <a:extLst>
              <a:ext uri="{FF2B5EF4-FFF2-40B4-BE49-F238E27FC236}">
                <a16:creationId xmlns:a16="http://schemas.microsoft.com/office/drawing/2014/main" id="{B52C61DF-A563-4F5E-BE64-F8FAF7A02126}"/>
              </a:ext>
            </a:extLst>
          </p:cNvPr>
          <p:cNvSpPr txBox="1">
            <a:spLocks noChangeArrowheads="1"/>
          </p:cNvSpPr>
          <p:nvPr/>
        </p:nvSpPr>
        <p:spPr bwMode="auto">
          <a:xfrm>
            <a:off x="2799556" y="5262285"/>
            <a:ext cx="391795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0" fontAlgn="base" hangingPunct="0">
              <a:spcAft>
                <a:spcPct val="0"/>
              </a:spcAft>
              <a:buNone/>
            </a:pPr>
            <a:r>
              <a:rPr lang="en-US" altLang="en-US" sz="1600" b="1" dirty="0">
                <a:solidFill>
                  <a:srgbClr val="181300"/>
                </a:solidFill>
              </a:rPr>
              <a:t>Evaluate system performance </a:t>
            </a:r>
          </a:p>
          <a:p>
            <a:pPr eaLnBrk="0" fontAlgn="base" hangingPunct="0">
              <a:spcAft>
                <a:spcPct val="0"/>
              </a:spcAft>
              <a:buNone/>
            </a:pPr>
            <a:r>
              <a:rPr lang="en-US" altLang="en-US" sz="1400" dirty="0">
                <a:solidFill>
                  <a:srgbClr val="181300"/>
                </a:solidFill>
              </a:rPr>
              <a:t>Overall efficiency and accuracy</a:t>
            </a:r>
          </a:p>
          <a:p>
            <a:pPr eaLnBrk="0" fontAlgn="base" hangingPunct="0">
              <a:spcAft>
                <a:spcPct val="0"/>
              </a:spcAft>
              <a:buNone/>
            </a:pPr>
            <a:r>
              <a:rPr lang="en-US" altLang="en-US" sz="1400" dirty="0">
                <a:solidFill>
                  <a:srgbClr val="181300"/>
                </a:solidFill>
              </a:rPr>
              <a:t>Determine collector installed cost $/m</a:t>
            </a:r>
            <a:r>
              <a:rPr lang="en-US" altLang="en-US" sz="1400" baseline="30000" dirty="0">
                <a:solidFill>
                  <a:srgbClr val="181300"/>
                </a:solidFill>
              </a:rPr>
              <a:t>2</a:t>
            </a:r>
            <a:endParaRPr lang="en-US" altLang="en-US" sz="1200" dirty="0">
              <a:solidFill>
                <a:srgbClr val="181300"/>
              </a:solidFill>
            </a:endParaRPr>
          </a:p>
          <a:p>
            <a:pPr eaLnBrk="0" fontAlgn="base" hangingPunct="0">
              <a:spcAft>
                <a:spcPct val="0"/>
              </a:spcAft>
              <a:buNone/>
            </a:pPr>
            <a:r>
              <a:rPr lang="en-US" altLang="en-US" sz="1400" dirty="0">
                <a:solidFill>
                  <a:srgbClr val="181300"/>
                </a:solidFill>
              </a:rPr>
              <a:t>Projected $/kWh and LCOE</a:t>
            </a:r>
          </a:p>
          <a:p>
            <a:pPr eaLnBrk="0" fontAlgn="base" hangingPunct="0">
              <a:spcAft>
                <a:spcPct val="0"/>
              </a:spcAft>
              <a:buNone/>
            </a:pPr>
            <a:endParaRPr lang="en-US" altLang="en-US" sz="1600" b="1" dirty="0">
              <a:solidFill>
                <a:srgbClr val="181300"/>
              </a:solidFill>
            </a:endParaRPr>
          </a:p>
          <a:p>
            <a:pPr eaLnBrk="0" fontAlgn="base" hangingPunct="0">
              <a:spcAft>
                <a:spcPct val="0"/>
              </a:spcAft>
              <a:buNone/>
            </a:pPr>
            <a:endParaRPr lang="en-US" altLang="en-US" sz="1600" b="1" dirty="0">
              <a:solidFill>
                <a:srgbClr val="181300"/>
              </a:solidFill>
            </a:endParaRPr>
          </a:p>
          <a:p>
            <a:pPr algn="ctr" eaLnBrk="0" fontAlgn="base" hangingPunct="0">
              <a:spcBef>
                <a:spcPct val="0"/>
              </a:spcBef>
              <a:spcAft>
                <a:spcPct val="0"/>
              </a:spcAft>
              <a:buNone/>
            </a:pPr>
            <a:endParaRPr lang="en-US" altLang="en-US" sz="1100" dirty="0">
              <a:solidFill>
                <a:srgbClr val="181300"/>
              </a:solidFill>
              <a:latin typeface="Arial" panose="020B0604020202020204" pitchFamily="34" charset="0"/>
              <a:cs typeface="Arial" panose="020B0604020202020204" pitchFamily="34" charset="0"/>
            </a:endParaRPr>
          </a:p>
        </p:txBody>
      </p:sp>
      <p:sp>
        <p:nvSpPr>
          <p:cNvPr id="12294" name="Text Box 6">
            <a:extLst>
              <a:ext uri="{FF2B5EF4-FFF2-40B4-BE49-F238E27FC236}">
                <a16:creationId xmlns:a16="http://schemas.microsoft.com/office/drawing/2014/main" id="{B52BBDA5-D3A0-4644-A147-C2528B2956BC}"/>
              </a:ext>
            </a:extLst>
          </p:cNvPr>
          <p:cNvSpPr txBox="1">
            <a:spLocks noChangeArrowheads="1"/>
          </p:cNvSpPr>
          <p:nvPr/>
        </p:nvSpPr>
        <p:spPr bwMode="auto">
          <a:xfrm>
            <a:off x="1725614" y="1296988"/>
            <a:ext cx="4321175" cy="2400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fontAlgn="base">
              <a:spcBef>
                <a:spcPct val="0"/>
              </a:spcBef>
              <a:spcAft>
                <a:spcPct val="0"/>
              </a:spcAft>
              <a:buNone/>
            </a:pPr>
            <a:r>
              <a:rPr lang="en-US" altLang="en-US" sz="1400" dirty="0">
                <a:solidFill>
                  <a:srgbClr val="181300"/>
                </a:solidFill>
              </a:rPr>
              <a:t> </a:t>
            </a:r>
            <a:r>
              <a:rPr lang="en-US" altLang="en-US" sz="1400" dirty="0">
                <a:solidFill>
                  <a:srgbClr val="181300"/>
                </a:solidFill>
                <a:latin typeface="Arial" panose="020B0604020202020204" pitchFamily="34" charset="0"/>
                <a:cs typeface="Arial" panose="020B0604020202020204" pitchFamily="34" charset="0"/>
              </a:rPr>
              <a:t>A tensile based large aperture parabolic trough is proposed. Substantial groundwork has been completed at Sandia National Laboratories in collaboration with Skysun, LLC through a Department of Energy Small Business Voucher, (SBV 2015/2016).  A prototype will be installed at the NSTTF and evaluated for optical and mechanical performance.  Here, the tensile support structure also partially defines the optical geometry. Reduced infrastructure promises cost effective apertures in excess of 50 meters.  Hybrid of PTC and LFC.</a:t>
            </a:r>
            <a:endParaRPr lang="en-US" altLang="en-US" sz="600" dirty="0">
              <a:solidFill>
                <a:srgbClr val="181300"/>
              </a:solidFill>
              <a:latin typeface="Arial" panose="020B0604020202020204" pitchFamily="34" charset="0"/>
              <a:cs typeface="Arial" panose="020B0604020202020204" pitchFamily="34" charset="0"/>
            </a:endParaRPr>
          </a:p>
        </p:txBody>
      </p:sp>
      <p:sp>
        <p:nvSpPr>
          <p:cNvPr id="12" name="Text Box 7">
            <a:extLst>
              <a:ext uri="{FF2B5EF4-FFF2-40B4-BE49-F238E27FC236}">
                <a16:creationId xmlns:a16="http://schemas.microsoft.com/office/drawing/2014/main" id="{B632CE28-FA94-473B-8501-E9A57347A685}"/>
              </a:ext>
            </a:extLst>
          </p:cNvPr>
          <p:cNvSpPr txBox="1">
            <a:spLocks noChangeArrowheads="1"/>
          </p:cNvSpPr>
          <p:nvPr/>
        </p:nvSpPr>
        <p:spPr bwMode="auto">
          <a:xfrm>
            <a:off x="1654176" y="979488"/>
            <a:ext cx="43926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defRPr/>
            </a:pPr>
            <a:r>
              <a:rPr lang="en-US" sz="1600" b="1" dirty="0">
                <a:solidFill>
                  <a:srgbClr val="181300"/>
                </a:solidFill>
                <a:latin typeface="Arial" pitchFamily="34" charset="0"/>
                <a:ea typeface="ＭＳ Ｐゴシック" panose="020B0600070205080204" pitchFamily="34" charset="-128"/>
                <a:cs typeface="Arial" pitchFamily="34" charset="0"/>
              </a:rPr>
              <a:t>Project Summary</a:t>
            </a:r>
          </a:p>
        </p:txBody>
      </p:sp>
      <p:sp>
        <p:nvSpPr>
          <p:cNvPr id="15" name="Line 4">
            <a:extLst>
              <a:ext uri="{FF2B5EF4-FFF2-40B4-BE49-F238E27FC236}">
                <a16:creationId xmlns:a16="http://schemas.microsoft.com/office/drawing/2014/main" id="{28B2BEE4-7C77-477D-BD93-04DEDB10EF66}"/>
              </a:ext>
            </a:extLst>
          </p:cNvPr>
          <p:cNvSpPr>
            <a:spLocks noChangeShapeType="1"/>
          </p:cNvSpPr>
          <p:nvPr/>
        </p:nvSpPr>
        <p:spPr bwMode="auto">
          <a:xfrm flipH="1">
            <a:off x="6113463" y="1201739"/>
            <a:ext cx="17462" cy="5030787"/>
          </a:xfrm>
          <a:prstGeom prst="line">
            <a:avLst/>
          </a:prstGeom>
          <a:noFill/>
          <a:ln w="28575">
            <a:solidFill>
              <a:schemeClr val="bg2">
                <a:alpha val="38000"/>
              </a:schemeClr>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a:solidFill>
                <a:srgbClr val="181300"/>
              </a:solidFill>
              <a:latin typeface="Arial" panose="020B0604020202020204" pitchFamily="34" charset="0"/>
              <a:ea typeface="ＭＳ Ｐゴシック" panose="020B0600070205080204" pitchFamily="34" charset="-128"/>
              <a:cs typeface="Arial" pitchFamily="34" charset="0"/>
            </a:endParaRPr>
          </a:p>
        </p:txBody>
      </p:sp>
      <p:sp>
        <p:nvSpPr>
          <p:cNvPr id="16" name="Text Box 9">
            <a:extLst>
              <a:ext uri="{FF2B5EF4-FFF2-40B4-BE49-F238E27FC236}">
                <a16:creationId xmlns:a16="http://schemas.microsoft.com/office/drawing/2014/main" id="{1D9B8B53-7099-4C21-8522-77FF4F1E93FF}"/>
              </a:ext>
            </a:extLst>
          </p:cNvPr>
          <p:cNvSpPr txBox="1">
            <a:spLocks noChangeArrowheads="1"/>
          </p:cNvSpPr>
          <p:nvPr/>
        </p:nvSpPr>
        <p:spPr bwMode="auto">
          <a:xfrm>
            <a:off x="6197599" y="4247873"/>
            <a:ext cx="22685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50000"/>
              </a:spcBef>
              <a:spcAft>
                <a:spcPct val="0"/>
              </a:spcAft>
              <a:defRPr/>
            </a:pPr>
            <a:r>
              <a:rPr lang="en-US" sz="1600" b="1" dirty="0">
                <a:solidFill>
                  <a:srgbClr val="181300"/>
                </a:solidFill>
                <a:latin typeface="Arial" pitchFamily="34" charset="0"/>
                <a:ea typeface="ＭＳ Ｐゴシック" panose="020B0600070205080204" pitchFamily="34" charset="-128"/>
                <a:cs typeface="Arial" pitchFamily="34" charset="0"/>
              </a:rPr>
              <a:t>Project Impact</a:t>
            </a:r>
          </a:p>
        </p:txBody>
      </p:sp>
      <p:sp>
        <p:nvSpPr>
          <p:cNvPr id="12298" name="Text Box 12">
            <a:extLst>
              <a:ext uri="{FF2B5EF4-FFF2-40B4-BE49-F238E27FC236}">
                <a16:creationId xmlns:a16="http://schemas.microsoft.com/office/drawing/2014/main" id="{4B731206-C276-4046-A134-C58BA4747992}"/>
              </a:ext>
            </a:extLst>
          </p:cNvPr>
          <p:cNvSpPr txBox="1">
            <a:spLocks noChangeArrowheads="1"/>
          </p:cNvSpPr>
          <p:nvPr/>
        </p:nvSpPr>
        <p:spPr bwMode="auto">
          <a:xfrm>
            <a:off x="6211889" y="4725988"/>
            <a:ext cx="4262437" cy="165576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0" fontAlgn="base" hangingPunct="0">
              <a:spcBef>
                <a:spcPct val="0"/>
              </a:spcBef>
              <a:spcAft>
                <a:spcPct val="0"/>
              </a:spcAft>
              <a:buNone/>
            </a:pPr>
            <a:r>
              <a:rPr lang="en-US" altLang="en-US" sz="1300">
                <a:solidFill>
                  <a:srgbClr val="181300"/>
                </a:solidFill>
                <a:latin typeface="Arial" panose="020B0604020202020204" pitchFamily="34" charset="0"/>
              </a:rPr>
              <a:t>Parabolic trough technology enjoys wide and growing deployment.  One constraint on increasing aperture size is the associated cost of wind survivability.  Skysun proposes a low cost tensile based approach for large apertures capable of surviving extreme events and with comparable optical performance and thermal efficiency to the current art with collector field installed cost &lt; $90/m2. </a:t>
            </a:r>
          </a:p>
        </p:txBody>
      </p:sp>
      <p:sp>
        <p:nvSpPr>
          <p:cNvPr id="12300" name="Text Box 9">
            <a:extLst>
              <a:ext uri="{FF2B5EF4-FFF2-40B4-BE49-F238E27FC236}">
                <a16:creationId xmlns:a16="http://schemas.microsoft.com/office/drawing/2014/main" id="{5B175FF8-C6A5-4AD6-9DBC-6221DFBDD2AD}"/>
              </a:ext>
            </a:extLst>
          </p:cNvPr>
          <p:cNvSpPr txBox="1">
            <a:spLocks noChangeArrowheads="1"/>
          </p:cNvSpPr>
          <p:nvPr/>
        </p:nvSpPr>
        <p:spPr bwMode="auto">
          <a:xfrm>
            <a:off x="6172200" y="977900"/>
            <a:ext cx="32766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fontAlgn="base">
              <a:spcBef>
                <a:spcPct val="50000"/>
              </a:spcBef>
              <a:spcAft>
                <a:spcPct val="0"/>
              </a:spcAft>
              <a:buNone/>
            </a:pPr>
            <a:r>
              <a:rPr lang="en-US" altLang="en-US" sz="1600" b="1">
                <a:solidFill>
                  <a:srgbClr val="181300"/>
                </a:solidFill>
                <a:latin typeface="Arial" panose="020B0604020202020204" pitchFamily="34" charset="0"/>
                <a:cs typeface="Arial" panose="020B0604020202020204" pitchFamily="34" charset="0"/>
              </a:rPr>
              <a:t>Key Personnel/Organizations </a:t>
            </a:r>
          </a:p>
        </p:txBody>
      </p:sp>
      <p:sp>
        <p:nvSpPr>
          <p:cNvPr id="12301" name="Text Box 12">
            <a:extLst>
              <a:ext uri="{FF2B5EF4-FFF2-40B4-BE49-F238E27FC236}">
                <a16:creationId xmlns:a16="http://schemas.microsoft.com/office/drawing/2014/main" id="{363A226C-1BBF-42F6-BC80-17EB1345116F}"/>
              </a:ext>
            </a:extLst>
          </p:cNvPr>
          <p:cNvSpPr txBox="1">
            <a:spLocks noChangeArrowheads="1"/>
          </p:cNvSpPr>
          <p:nvPr/>
        </p:nvSpPr>
        <p:spPr bwMode="auto">
          <a:xfrm>
            <a:off x="6211889" y="1322389"/>
            <a:ext cx="4262437" cy="131603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fontAlgn="base">
              <a:spcBef>
                <a:spcPct val="50000"/>
              </a:spcBef>
              <a:spcAft>
                <a:spcPct val="0"/>
              </a:spcAft>
              <a:buNone/>
            </a:pPr>
            <a:r>
              <a:rPr lang="en-US" altLang="en-US" sz="1200" b="1" dirty="0">
                <a:solidFill>
                  <a:srgbClr val="181300"/>
                </a:solidFill>
                <a:latin typeface="Arial" panose="020B0604020202020204" pitchFamily="34" charset="0"/>
                <a:cs typeface="Arial" panose="020B0604020202020204" pitchFamily="34" charset="0"/>
              </a:rPr>
              <a:t>Skysun, LLC</a:t>
            </a:r>
            <a:r>
              <a:rPr lang="en-US" altLang="en-US" sz="1200" dirty="0">
                <a:solidFill>
                  <a:srgbClr val="181300"/>
                </a:solidFill>
                <a:latin typeface="Arial" panose="020B0604020202020204" pitchFamily="34" charset="0"/>
                <a:cs typeface="Arial" panose="020B0604020202020204" pitchFamily="34" charset="0"/>
              </a:rPr>
              <a:t>:  Jim Clair, Sean Milroy CE, PMP, Adam Halperin, Engineer</a:t>
            </a:r>
          </a:p>
          <a:p>
            <a:pPr fontAlgn="base">
              <a:spcBef>
                <a:spcPct val="50000"/>
              </a:spcBef>
              <a:spcAft>
                <a:spcPct val="0"/>
              </a:spcAft>
              <a:buNone/>
            </a:pPr>
            <a:r>
              <a:rPr lang="en-US" altLang="en-US" sz="1200" b="1" dirty="0">
                <a:solidFill>
                  <a:srgbClr val="181300"/>
                </a:solidFill>
                <a:latin typeface="Arial" panose="020B0604020202020204" pitchFamily="34" charset="0"/>
                <a:cs typeface="Arial" panose="020B0604020202020204" pitchFamily="34" charset="0"/>
              </a:rPr>
              <a:t>Sandia National Laboratories</a:t>
            </a:r>
            <a:r>
              <a:rPr lang="en-US" altLang="en-US" sz="1200" dirty="0">
                <a:solidFill>
                  <a:srgbClr val="181300"/>
                </a:solidFill>
                <a:latin typeface="Arial" panose="020B0604020202020204" pitchFamily="34" charset="0"/>
                <a:cs typeface="Arial" panose="020B0604020202020204" pitchFamily="34" charset="0"/>
              </a:rPr>
              <a:t>:  Dr. Julius Yellowhair, Dr. Kenneth Armijo                                                                                    </a:t>
            </a:r>
            <a:r>
              <a:rPr lang="en-US" altLang="en-US" sz="1200" b="1" dirty="0">
                <a:solidFill>
                  <a:srgbClr val="181300"/>
                </a:solidFill>
                <a:latin typeface="Arial" panose="020B0604020202020204" pitchFamily="34" charset="0"/>
                <a:cs typeface="Arial" panose="020B0604020202020204" pitchFamily="34" charset="0"/>
              </a:rPr>
              <a:t>National Solar Thermal Testing Facility</a:t>
            </a:r>
          </a:p>
          <a:p>
            <a:pPr fontAlgn="base">
              <a:spcBef>
                <a:spcPct val="50000"/>
              </a:spcBef>
              <a:spcAft>
                <a:spcPct val="0"/>
              </a:spcAft>
              <a:buNone/>
            </a:pPr>
            <a:endParaRPr lang="en-US" altLang="en-US" sz="1100" dirty="0">
              <a:solidFill>
                <a:srgbClr val="181300"/>
              </a:solidFill>
              <a:latin typeface="Arial" panose="020B0604020202020204" pitchFamily="34" charset="0"/>
              <a:cs typeface="Arial" panose="020B0604020202020204" pitchFamily="34" charset="0"/>
            </a:endParaRPr>
          </a:p>
        </p:txBody>
      </p:sp>
      <p:sp>
        <p:nvSpPr>
          <p:cNvPr id="12303" name="TextBox 9">
            <a:extLst>
              <a:ext uri="{FF2B5EF4-FFF2-40B4-BE49-F238E27FC236}">
                <a16:creationId xmlns:a16="http://schemas.microsoft.com/office/drawing/2014/main" id="{3182D06E-C697-4238-A6F6-F5E9C57FDD80}"/>
              </a:ext>
            </a:extLst>
          </p:cNvPr>
          <p:cNvSpPr txBox="1">
            <a:spLocks noChangeArrowheads="1"/>
          </p:cNvSpPr>
          <p:nvPr/>
        </p:nvSpPr>
        <p:spPr bwMode="auto">
          <a:xfrm>
            <a:off x="6197599" y="2819401"/>
            <a:ext cx="4313237"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0" fontAlgn="base" hangingPunct="0">
              <a:spcBef>
                <a:spcPct val="0"/>
              </a:spcBef>
              <a:spcAft>
                <a:spcPct val="0"/>
              </a:spcAft>
              <a:buNone/>
            </a:pPr>
            <a:r>
              <a:rPr lang="en-US" altLang="en-US" sz="1400" b="1" dirty="0">
                <a:solidFill>
                  <a:srgbClr val="181300"/>
                </a:solidFill>
                <a:latin typeface="Arial" panose="020B0604020202020204" pitchFamily="34" charset="0"/>
                <a:cs typeface="Arial" panose="020B0604020202020204" pitchFamily="34" charset="0"/>
              </a:rPr>
              <a:t>Key Milestones &amp; Deliverables 12 Months</a:t>
            </a:r>
          </a:p>
          <a:p>
            <a:pPr eaLnBrk="0" fontAlgn="base" hangingPunct="0">
              <a:spcBef>
                <a:spcPct val="0"/>
              </a:spcBef>
              <a:spcAft>
                <a:spcPct val="0"/>
              </a:spcAft>
              <a:buNone/>
            </a:pPr>
            <a:r>
              <a:rPr lang="en-US" altLang="en-US" sz="1200" b="1" dirty="0">
                <a:solidFill>
                  <a:srgbClr val="181300"/>
                </a:solidFill>
                <a:latin typeface="Arial" panose="020B0604020202020204" pitchFamily="34" charset="0"/>
                <a:cs typeface="Arial" panose="020B0604020202020204" pitchFamily="34" charset="0"/>
              </a:rPr>
              <a:t> </a:t>
            </a:r>
            <a:r>
              <a:rPr lang="en-US" altLang="en-US" sz="1200" dirty="0">
                <a:solidFill>
                  <a:srgbClr val="181300"/>
                </a:solidFill>
                <a:latin typeface="Arial" panose="020B0604020202020204" pitchFamily="34" charset="0"/>
                <a:cs typeface="Arial" panose="020B0604020202020204" pitchFamily="34" charset="0"/>
              </a:rPr>
              <a:t> System Modeling FEA, CFD and Optical evaluation</a:t>
            </a:r>
          </a:p>
          <a:p>
            <a:pPr eaLnBrk="0" fontAlgn="base" hangingPunct="0">
              <a:spcBef>
                <a:spcPct val="0"/>
              </a:spcBef>
              <a:spcAft>
                <a:spcPct val="0"/>
              </a:spcAft>
              <a:buNone/>
            </a:pPr>
            <a:r>
              <a:rPr lang="en-US" altLang="en-US" sz="1200" dirty="0">
                <a:solidFill>
                  <a:srgbClr val="181300"/>
                </a:solidFill>
                <a:latin typeface="Arial" panose="020B0604020202020204" pitchFamily="34" charset="0"/>
                <a:cs typeface="Arial" panose="020B0604020202020204" pitchFamily="34" charset="0"/>
              </a:rPr>
              <a:t>  Construction/Operation of automated prototype</a:t>
            </a:r>
            <a:r>
              <a:rPr lang="en-US" altLang="en-US" sz="1000" dirty="0">
                <a:solidFill>
                  <a:srgbClr val="181300"/>
                </a:solidFill>
                <a:latin typeface="Arial" panose="020B0604020202020204" pitchFamily="34" charset="0"/>
                <a:cs typeface="Arial" panose="020B0604020202020204" pitchFamily="34" charset="0"/>
              </a:rPr>
              <a:t> </a:t>
            </a:r>
          </a:p>
          <a:p>
            <a:pPr eaLnBrk="0" fontAlgn="base" hangingPunct="0">
              <a:spcBef>
                <a:spcPct val="0"/>
              </a:spcBef>
              <a:spcAft>
                <a:spcPct val="0"/>
              </a:spcAft>
              <a:buNone/>
            </a:pPr>
            <a:r>
              <a:rPr lang="en-US" altLang="en-US" sz="1200" dirty="0">
                <a:solidFill>
                  <a:srgbClr val="181300"/>
                </a:solidFill>
                <a:latin typeface="Arial" panose="020B0604020202020204" pitchFamily="34" charset="0"/>
                <a:cs typeface="Arial" panose="020B0604020202020204" pitchFamily="34" charset="0"/>
              </a:rPr>
              <a:t>  Achieve CR &gt; 100 single axis</a:t>
            </a:r>
          </a:p>
          <a:p>
            <a:pPr eaLnBrk="0" fontAlgn="base" hangingPunct="0">
              <a:spcBef>
                <a:spcPct val="0"/>
              </a:spcBef>
              <a:spcAft>
                <a:spcPct val="0"/>
              </a:spcAft>
              <a:buNone/>
            </a:pPr>
            <a:r>
              <a:rPr lang="en-US" altLang="en-US" sz="1200" dirty="0">
                <a:solidFill>
                  <a:srgbClr val="181300"/>
                </a:solidFill>
                <a:latin typeface="Arial" panose="020B0604020202020204" pitchFamily="34" charset="0"/>
                <a:cs typeface="Arial" panose="020B0604020202020204" pitchFamily="34" charset="0"/>
              </a:rPr>
              <a:t>  Achieve CR &gt; 250 dual axis</a:t>
            </a:r>
          </a:p>
          <a:p>
            <a:pPr eaLnBrk="0" fontAlgn="base" hangingPunct="0">
              <a:spcBef>
                <a:spcPct val="0"/>
              </a:spcBef>
              <a:spcAft>
                <a:spcPct val="0"/>
              </a:spcAft>
              <a:buNone/>
            </a:pPr>
            <a:r>
              <a:rPr lang="en-US" altLang="en-US" sz="1200" dirty="0">
                <a:solidFill>
                  <a:srgbClr val="181300"/>
                </a:solidFill>
                <a:latin typeface="Arial" panose="020B0604020202020204" pitchFamily="34" charset="0"/>
                <a:cs typeface="Arial" panose="020B0604020202020204" pitchFamily="34" charset="0"/>
              </a:rPr>
              <a:t>  Evaluate performance in single and dual axis modes </a:t>
            </a:r>
          </a:p>
          <a:p>
            <a:pPr eaLnBrk="0" fontAlgn="base" hangingPunct="0">
              <a:spcBef>
                <a:spcPct val="0"/>
              </a:spcBef>
              <a:spcAft>
                <a:spcPct val="0"/>
              </a:spcAft>
              <a:buNone/>
            </a:pPr>
            <a:r>
              <a:rPr lang="en-US" altLang="en-US" sz="1200" dirty="0">
                <a:solidFill>
                  <a:srgbClr val="181300"/>
                </a:solidFill>
                <a:latin typeface="Arial" panose="020B0604020202020204" pitchFamily="34" charset="0"/>
                <a:cs typeface="Arial" panose="020B0604020202020204" pitchFamily="34" charset="0"/>
              </a:rPr>
              <a:t>  Reduce receiver size dual axis mode, Achieve TRL 6</a:t>
            </a:r>
            <a:endParaRPr lang="en-US" altLang="en-US" sz="1800" dirty="0">
              <a:solidFill>
                <a:srgbClr val="181300"/>
              </a:solidFill>
              <a:latin typeface="Arial" panose="020B0604020202020204" pitchFamily="34" charset="0"/>
              <a:cs typeface="Arial" panose="020B0604020202020204" pitchFamily="34" charset="0"/>
            </a:endParaRPr>
          </a:p>
        </p:txBody>
      </p:sp>
      <p:pic>
        <p:nvPicPr>
          <p:cNvPr id="12304" name="Picture 2">
            <a:extLst>
              <a:ext uri="{FF2B5EF4-FFF2-40B4-BE49-F238E27FC236}">
                <a16:creationId xmlns:a16="http://schemas.microsoft.com/office/drawing/2014/main" id="{6F3E0D83-0262-4121-A3A3-0B2412552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0" y="3846513"/>
            <a:ext cx="4421188" cy="133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6DB7FFE-6C34-4978-82D4-4E65318C04DA}"/>
              </a:ext>
            </a:extLst>
          </p:cNvPr>
          <p:cNvSpPr txBox="1"/>
          <p:nvPr/>
        </p:nvSpPr>
        <p:spPr>
          <a:xfrm>
            <a:off x="0" y="6384559"/>
            <a:ext cx="2872154" cy="369332"/>
          </a:xfrm>
          <a:prstGeom prst="rect">
            <a:avLst/>
          </a:prstGeom>
          <a:solidFill>
            <a:srgbClr val="FFFFFF"/>
          </a:solidFill>
        </p:spPr>
        <p:txBody>
          <a:bodyPr wrap="square" rtlCol="0">
            <a:spAutoFit/>
          </a:bodyPr>
          <a:lstStyle/>
          <a:p>
            <a:endParaRPr lang="en-US" dirty="0"/>
          </a:p>
        </p:txBody>
      </p:sp>
      <p:pic>
        <p:nvPicPr>
          <p:cNvPr id="4" name="Picture 3">
            <a:extLst>
              <a:ext uri="{FF2B5EF4-FFF2-40B4-BE49-F238E27FC236}">
                <a16:creationId xmlns:a16="http://schemas.microsoft.com/office/drawing/2014/main" id="{515B2B0D-1B7D-431A-B15F-F49E0E008F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560" y="5382025"/>
            <a:ext cx="2415033" cy="847726"/>
          </a:xfrm>
          <a:prstGeom prst="rect">
            <a:avLst/>
          </a:prstGeom>
        </p:spPr>
      </p:pic>
    </p:spTree>
  </p:cSld>
  <p:clrMapOvr>
    <a:masterClrMapping/>
  </p:clrMapOvr>
  <p:transition spd="med">
    <p:fade/>
  </p:transition>
</p:sld>
</file>

<file path=ppt/theme/theme1.xml><?xml version="1.0" encoding="utf-8"?>
<a:theme xmlns:a="http://schemas.openxmlformats.org/drawingml/2006/main" name="SunShot External Presentation Template - White_v2">
  <a:themeElements>
    <a:clrScheme name="Sunshot White">
      <a:dk1>
        <a:srgbClr val="181300"/>
      </a:dk1>
      <a:lt1>
        <a:srgbClr val="F3F5FF"/>
      </a:lt1>
      <a:dk2>
        <a:srgbClr val="6B737B"/>
      </a:dk2>
      <a:lt2>
        <a:srgbClr val="EFA029"/>
      </a:lt2>
      <a:accent1>
        <a:srgbClr val="ED7A2C"/>
      </a:accent1>
      <a:accent2>
        <a:srgbClr val="E5002D"/>
      </a:accent2>
      <a:accent3>
        <a:srgbClr val="FBCE22"/>
      </a:accent3>
      <a:accent4>
        <a:srgbClr val="009FC2"/>
      </a:accent4>
      <a:accent5>
        <a:srgbClr val="00AB8D"/>
      </a:accent5>
      <a:accent6>
        <a:srgbClr val="F3F5FF"/>
      </a:accent6>
      <a:hlink>
        <a:srgbClr val="0000FF"/>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TotalTime>
  <Words>201</Words>
  <Application>Microsoft Office PowerPoint</Application>
  <PresentationFormat>Widescreen</PresentationFormat>
  <Paragraphs>21</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ＭＳ Ｐゴシック</vt:lpstr>
      <vt:lpstr>Arial</vt:lpstr>
      <vt:lpstr>Calibri</vt:lpstr>
      <vt:lpstr>Courier New</vt:lpstr>
      <vt:lpstr>Gill Sans</vt:lpstr>
      <vt:lpstr>Gill Sans MT</vt:lpstr>
      <vt:lpstr>Wingdings</vt:lpstr>
      <vt:lpstr>SunShot External Presentation Template - White_v2</vt:lpstr>
      <vt:lpstr>Tensile Based Large Aperture Parabolic Trough Team Skysun, LLC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Jim</dc:creator>
  <cp:lastModifiedBy>Jim</cp:lastModifiedBy>
  <cp:revision>3</cp:revision>
  <dcterms:created xsi:type="dcterms:W3CDTF">2019-07-14T18:00:12Z</dcterms:created>
  <dcterms:modified xsi:type="dcterms:W3CDTF">2019-07-14T18:11:34Z</dcterms:modified>
</cp:coreProperties>
</file>