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600"/>
    <a:srgbClr val="006400"/>
    <a:srgbClr val="003C00"/>
    <a:srgbClr val="007E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62" autoAdjust="0"/>
    <p:restoredTop sz="94660"/>
  </p:normalViewPr>
  <p:slideViewPr>
    <p:cSldViewPr snapToGrid="0">
      <p:cViewPr>
        <p:scale>
          <a:sx n="44" d="100"/>
          <a:sy n="44" d="100"/>
        </p:scale>
        <p:origin x="708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3059A-8B49-40F5-B792-1F1D43172F8B}" type="datetimeFigureOut">
              <a:rPr lang="en-US" smtClean="0"/>
              <a:t>7/13/2019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37FF5-C2FF-48CA-AB25-10BD8F9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995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3059A-8B49-40F5-B792-1F1D43172F8B}" type="datetimeFigureOut">
              <a:rPr lang="en-US" smtClean="0"/>
              <a:t>7/13/2019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37FF5-C2FF-48CA-AB25-10BD8F9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247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3059A-8B49-40F5-B792-1F1D43172F8B}" type="datetimeFigureOut">
              <a:rPr lang="en-US" smtClean="0"/>
              <a:t>7/13/2019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37FF5-C2FF-48CA-AB25-10BD8F9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9638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3059A-8B49-40F5-B792-1F1D43172F8B}" type="datetimeFigureOut">
              <a:rPr lang="en-US" smtClean="0"/>
              <a:t>7/13/2019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37FF5-C2FF-48CA-AB25-10BD8F9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573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3059A-8B49-40F5-B792-1F1D43172F8B}" type="datetimeFigureOut">
              <a:rPr lang="en-US" smtClean="0"/>
              <a:t>7/13/2019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37FF5-C2FF-48CA-AB25-10BD8F9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561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3059A-8B49-40F5-B792-1F1D43172F8B}" type="datetimeFigureOut">
              <a:rPr lang="en-US" smtClean="0"/>
              <a:t>7/13/2019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37FF5-C2FF-48CA-AB25-10BD8F9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274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3059A-8B49-40F5-B792-1F1D43172F8B}" type="datetimeFigureOut">
              <a:rPr lang="en-US" smtClean="0"/>
              <a:t>7/13/2019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37FF5-C2FF-48CA-AB25-10BD8F9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83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3059A-8B49-40F5-B792-1F1D43172F8B}" type="datetimeFigureOut">
              <a:rPr lang="en-US" smtClean="0"/>
              <a:t>7/13/2019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37FF5-C2FF-48CA-AB25-10BD8F9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701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3059A-8B49-40F5-B792-1F1D43172F8B}" type="datetimeFigureOut">
              <a:rPr lang="en-US" smtClean="0"/>
              <a:t>7/13/2019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37FF5-C2FF-48CA-AB25-10BD8F9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021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3059A-8B49-40F5-B792-1F1D43172F8B}" type="datetimeFigureOut">
              <a:rPr lang="en-US" smtClean="0"/>
              <a:t>7/13/2019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37FF5-C2FF-48CA-AB25-10BD8F9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2191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3059A-8B49-40F5-B792-1F1D43172F8B}" type="datetimeFigureOut">
              <a:rPr lang="en-US" smtClean="0"/>
              <a:t>7/13/2019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37FF5-C2FF-48CA-AB25-10BD8F9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11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3059A-8B49-40F5-B792-1F1D43172F8B}" type="datetimeFigureOut">
              <a:rPr lang="en-US" smtClean="0"/>
              <a:t>7/13/2019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37FF5-C2FF-48CA-AB25-10BD8F98B2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244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499"/>
                    </a14:imgEffect>
                    <a14:imgEffect>
                      <a14:brightnessContrast bright="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442" b="-15442"/>
          <a:stretch/>
        </p:blipFill>
        <p:spPr>
          <a:xfrm>
            <a:off x="-1117776" y="0"/>
            <a:ext cx="13392972" cy="8928642"/>
          </a:xfrm>
          <a:prstGeom prst="rect">
            <a:avLst/>
          </a:prstGeom>
          <a:effectLst>
            <a:glow rad="127000">
              <a:schemeClr val="accent1">
                <a:alpha val="27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626148" y="397241"/>
            <a:ext cx="12191999" cy="1053278"/>
          </a:xfrm>
        </p:spPr>
        <p:txBody>
          <a:bodyPr>
            <a:noAutofit/>
          </a:bodyPr>
          <a:lstStyle/>
          <a:p>
            <a:r>
              <a:rPr lang="en-US" sz="8800" b="1" dirty="0" smtClean="0">
                <a:solidFill>
                  <a:srgbClr val="006400"/>
                </a:solidFill>
                <a:latin typeface="+mn-lt"/>
              </a:rPr>
              <a:t>PV And Agriculture</a:t>
            </a:r>
            <a:endParaRPr lang="en-US" sz="8800" b="1" dirty="0">
              <a:solidFill>
                <a:srgbClr val="006400"/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592515" y="1890053"/>
            <a:ext cx="12342450" cy="1655762"/>
          </a:xfrm>
        </p:spPr>
        <p:txBody>
          <a:bodyPr>
            <a:noAutofit/>
          </a:bodyPr>
          <a:lstStyle/>
          <a:p>
            <a:r>
              <a:rPr lang="en-US" sz="4800" b="1" dirty="0" smtClean="0">
                <a:solidFill>
                  <a:srgbClr val="C00000"/>
                </a:solidFill>
              </a:rPr>
              <a:t>A unique approach for PV electricity generation and food production on the same land.</a:t>
            </a:r>
            <a:endParaRPr lang="en-US" sz="4800" b="1" dirty="0">
              <a:solidFill>
                <a:srgbClr val="C00000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-626148" y="3985350"/>
            <a:ext cx="12409717" cy="19291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600" b="1" dirty="0" smtClean="0">
                <a:solidFill>
                  <a:srgbClr val="002060"/>
                </a:solidFill>
              </a:rPr>
              <a:t>People need both electricity and food.</a:t>
            </a:r>
          </a:p>
          <a:p>
            <a:pPr algn="l"/>
            <a:r>
              <a:rPr lang="en-US" sz="3600" b="1" dirty="0" smtClean="0">
                <a:solidFill>
                  <a:srgbClr val="002060"/>
                </a:solidFill>
              </a:rPr>
              <a:t>There has been opposition to the conversion of farmland to solar farms.</a:t>
            </a:r>
          </a:p>
          <a:p>
            <a:pPr algn="l"/>
            <a:r>
              <a:rPr lang="en-US" sz="3600" b="1" dirty="0" smtClean="0">
                <a:solidFill>
                  <a:srgbClr val="002060"/>
                </a:solidFill>
              </a:rPr>
              <a:t>Our goal is to share the land and its sunlight between crops and PV electricity generation.</a:t>
            </a:r>
            <a:endParaRPr lang="en-US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1550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55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PV And Agriculture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PV And Agriculture</dc:title>
  <dc:creator>Finley Shapiro</dc:creator>
  <cp:lastModifiedBy>Finley Shapiro</cp:lastModifiedBy>
  <cp:revision>6</cp:revision>
  <dcterms:created xsi:type="dcterms:W3CDTF">2019-07-14T03:59:49Z</dcterms:created>
  <dcterms:modified xsi:type="dcterms:W3CDTF">2019-07-14T04:38:07Z</dcterms:modified>
</cp:coreProperties>
</file>