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9" autoAdjust="0"/>
    <p:restoredTop sz="94660"/>
  </p:normalViewPr>
  <p:slideViewPr>
    <p:cSldViewPr snapToGrid="0">
      <p:cViewPr varScale="1">
        <p:scale>
          <a:sx n="107" d="100"/>
          <a:sy n="107" d="100"/>
        </p:scale>
        <p:origin x="139" y="3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6C154-3699-4693-8461-DD34F51749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7C16B4-44A3-48D2-829E-52A9D2376C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4F29E9-FED4-4D77-9386-7EC69FEAD51A}"/>
              </a:ext>
            </a:extLst>
          </p:cNvPr>
          <p:cNvSpPr>
            <a:spLocks noGrp="1"/>
          </p:cNvSpPr>
          <p:nvPr>
            <p:ph type="dt" sz="half" idx="10"/>
          </p:nvPr>
        </p:nvSpPr>
        <p:spPr/>
        <p:txBody>
          <a:bodyPr/>
          <a:lstStyle/>
          <a:p>
            <a:fld id="{7573850C-DDFE-44EF-8683-AD859D4A184D}" type="datetimeFigureOut">
              <a:rPr lang="en-US" smtClean="0"/>
              <a:t>7/13/2019</a:t>
            </a:fld>
            <a:endParaRPr lang="en-US"/>
          </a:p>
        </p:txBody>
      </p:sp>
      <p:sp>
        <p:nvSpPr>
          <p:cNvPr id="5" name="Footer Placeholder 4">
            <a:extLst>
              <a:ext uri="{FF2B5EF4-FFF2-40B4-BE49-F238E27FC236}">
                <a16:creationId xmlns:a16="http://schemas.microsoft.com/office/drawing/2014/main" id="{403BC4A4-C38B-47F0-8C21-3CC02B84EC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173004-BC95-4950-9452-EF831C4B0CE8}"/>
              </a:ext>
            </a:extLst>
          </p:cNvPr>
          <p:cNvSpPr>
            <a:spLocks noGrp="1"/>
          </p:cNvSpPr>
          <p:nvPr>
            <p:ph type="sldNum" sz="quarter" idx="12"/>
          </p:nvPr>
        </p:nvSpPr>
        <p:spPr/>
        <p:txBody>
          <a:bodyPr/>
          <a:lstStyle/>
          <a:p>
            <a:fld id="{B4E72702-0051-4AA2-895E-11790B782A5A}" type="slidenum">
              <a:rPr lang="en-US" smtClean="0"/>
              <a:t>‹#›</a:t>
            </a:fld>
            <a:endParaRPr lang="en-US"/>
          </a:p>
        </p:txBody>
      </p:sp>
    </p:spTree>
    <p:extLst>
      <p:ext uri="{BB962C8B-B14F-4D97-AF65-F5344CB8AC3E}">
        <p14:creationId xmlns:p14="http://schemas.microsoft.com/office/powerpoint/2010/main" val="435124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EBCEB-9F20-4B7E-A964-314D244315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4D2A28-6993-4C30-9ED1-A4147D588C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1B3093-32F9-42DE-BE98-1831CA4201E3}"/>
              </a:ext>
            </a:extLst>
          </p:cNvPr>
          <p:cNvSpPr>
            <a:spLocks noGrp="1"/>
          </p:cNvSpPr>
          <p:nvPr>
            <p:ph type="dt" sz="half" idx="10"/>
          </p:nvPr>
        </p:nvSpPr>
        <p:spPr/>
        <p:txBody>
          <a:bodyPr/>
          <a:lstStyle/>
          <a:p>
            <a:fld id="{7573850C-DDFE-44EF-8683-AD859D4A184D}" type="datetimeFigureOut">
              <a:rPr lang="en-US" smtClean="0"/>
              <a:t>7/13/2019</a:t>
            </a:fld>
            <a:endParaRPr lang="en-US"/>
          </a:p>
        </p:txBody>
      </p:sp>
      <p:sp>
        <p:nvSpPr>
          <p:cNvPr id="5" name="Footer Placeholder 4">
            <a:extLst>
              <a:ext uri="{FF2B5EF4-FFF2-40B4-BE49-F238E27FC236}">
                <a16:creationId xmlns:a16="http://schemas.microsoft.com/office/drawing/2014/main" id="{01FA852C-2F1A-4082-A6ED-26FBE403DC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7AF577-DD8A-4A0D-9DB8-33CCE8C3A370}"/>
              </a:ext>
            </a:extLst>
          </p:cNvPr>
          <p:cNvSpPr>
            <a:spLocks noGrp="1"/>
          </p:cNvSpPr>
          <p:nvPr>
            <p:ph type="sldNum" sz="quarter" idx="12"/>
          </p:nvPr>
        </p:nvSpPr>
        <p:spPr/>
        <p:txBody>
          <a:bodyPr/>
          <a:lstStyle/>
          <a:p>
            <a:fld id="{B4E72702-0051-4AA2-895E-11790B782A5A}" type="slidenum">
              <a:rPr lang="en-US" smtClean="0"/>
              <a:t>‹#›</a:t>
            </a:fld>
            <a:endParaRPr lang="en-US"/>
          </a:p>
        </p:txBody>
      </p:sp>
    </p:spTree>
    <p:extLst>
      <p:ext uri="{BB962C8B-B14F-4D97-AF65-F5344CB8AC3E}">
        <p14:creationId xmlns:p14="http://schemas.microsoft.com/office/powerpoint/2010/main" val="1234452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46BFC-EFD9-42AA-A771-A74A61EA70B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39F47A-E020-4BB3-949F-99C22E35E3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222812-720C-4835-B32D-5B739DB22218}"/>
              </a:ext>
            </a:extLst>
          </p:cNvPr>
          <p:cNvSpPr>
            <a:spLocks noGrp="1"/>
          </p:cNvSpPr>
          <p:nvPr>
            <p:ph type="dt" sz="half" idx="10"/>
          </p:nvPr>
        </p:nvSpPr>
        <p:spPr/>
        <p:txBody>
          <a:bodyPr/>
          <a:lstStyle/>
          <a:p>
            <a:fld id="{7573850C-DDFE-44EF-8683-AD859D4A184D}" type="datetimeFigureOut">
              <a:rPr lang="en-US" smtClean="0"/>
              <a:t>7/13/2019</a:t>
            </a:fld>
            <a:endParaRPr lang="en-US"/>
          </a:p>
        </p:txBody>
      </p:sp>
      <p:sp>
        <p:nvSpPr>
          <p:cNvPr id="5" name="Footer Placeholder 4">
            <a:extLst>
              <a:ext uri="{FF2B5EF4-FFF2-40B4-BE49-F238E27FC236}">
                <a16:creationId xmlns:a16="http://schemas.microsoft.com/office/drawing/2014/main" id="{13735537-A004-4C5D-9157-C9B8AF295C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E2E758-CEF6-42A4-A990-2BF1A2988BA8}"/>
              </a:ext>
            </a:extLst>
          </p:cNvPr>
          <p:cNvSpPr>
            <a:spLocks noGrp="1"/>
          </p:cNvSpPr>
          <p:nvPr>
            <p:ph type="sldNum" sz="quarter" idx="12"/>
          </p:nvPr>
        </p:nvSpPr>
        <p:spPr/>
        <p:txBody>
          <a:bodyPr/>
          <a:lstStyle/>
          <a:p>
            <a:fld id="{B4E72702-0051-4AA2-895E-11790B782A5A}" type="slidenum">
              <a:rPr lang="en-US" smtClean="0"/>
              <a:t>‹#›</a:t>
            </a:fld>
            <a:endParaRPr lang="en-US"/>
          </a:p>
        </p:txBody>
      </p:sp>
    </p:spTree>
    <p:extLst>
      <p:ext uri="{BB962C8B-B14F-4D97-AF65-F5344CB8AC3E}">
        <p14:creationId xmlns:p14="http://schemas.microsoft.com/office/powerpoint/2010/main" val="2716784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11175-6F82-4E17-BF31-472B4F22A0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6F9C56-9490-4CCA-B5A2-61D03575548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369987-BEC7-4DDD-8F7E-62F194512D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8A4670-CF82-49A8-AA0F-0606429C4F46}"/>
              </a:ext>
            </a:extLst>
          </p:cNvPr>
          <p:cNvSpPr>
            <a:spLocks noGrp="1"/>
          </p:cNvSpPr>
          <p:nvPr>
            <p:ph type="dt" sz="half" idx="10"/>
          </p:nvPr>
        </p:nvSpPr>
        <p:spPr/>
        <p:txBody>
          <a:bodyPr/>
          <a:lstStyle/>
          <a:p>
            <a:fld id="{7573850C-DDFE-44EF-8683-AD859D4A184D}" type="datetimeFigureOut">
              <a:rPr lang="en-US" smtClean="0"/>
              <a:t>7/13/2019</a:t>
            </a:fld>
            <a:endParaRPr lang="en-US"/>
          </a:p>
        </p:txBody>
      </p:sp>
      <p:sp>
        <p:nvSpPr>
          <p:cNvPr id="6" name="Footer Placeholder 5">
            <a:extLst>
              <a:ext uri="{FF2B5EF4-FFF2-40B4-BE49-F238E27FC236}">
                <a16:creationId xmlns:a16="http://schemas.microsoft.com/office/drawing/2014/main" id="{7A87AC61-C461-4FB6-9A20-AF7DD65519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D24BCB-90C3-43E9-A72A-A1FE2B7CAEA0}"/>
              </a:ext>
            </a:extLst>
          </p:cNvPr>
          <p:cNvSpPr>
            <a:spLocks noGrp="1"/>
          </p:cNvSpPr>
          <p:nvPr>
            <p:ph type="sldNum" sz="quarter" idx="12"/>
          </p:nvPr>
        </p:nvSpPr>
        <p:spPr/>
        <p:txBody>
          <a:bodyPr/>
          <a:lstStyle/>
          <a:p>
            <a:fld id="{B4E72702-0051-4AA2-895E-11790B782A5A}" type="slidenum">
              <a:rPr lang="en-US" smtClean="0"/>
              <a:t>‹#›</a:t>
            </a:fld>
            <a:endParaRPr lang="en-US"/>
          </a:p>
        </p:txBody>
      </p:sp>
    </p:spTree>
    <p:extLst>
      <p:ext uri="{BB962C8B-B14F-4D97-AF65-F5344CB8AC3E}">
        <p14:creationId xmlns:p14="http://schemas.microsoft.com/office/powerpoint/2010/main" val="541681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08EB8-1C50-4397-9A3F-919A65A2C0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AC7A80-FDF5-46EB-B530-1DA5454685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84D177-012D-4F42-99CF-9C32E87213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D1FCBE-C957-4CBF-A2E4-4270820D24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8110C3-FEFD-4587-8E3F-16533BD9CC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DD4195-D207-41D0-875A-D44D716C7EA5}"/>
              </a:ext>
            </a:extLst>
          </p:cNvPr>
          <p:cNvSpPr>
            <a:spLocks noGrp="1"/>
          </p:cNvSpPr>
          <p:nvPr>
            <p:ph type="dt" sz="half" idx="10"/>
          </p:nvPr>
        </p:nvSpPr>
        <p:spPr/>
        <p:txBody>
          <a:bodyPr/>
          <a:lstStyle/>
          <a:p>
            <a:fld id="{7573850C-DDFE-44EF-8683-AD859D4A184D}" type="datetimeFigureOut">
              <a:rPr lang="en-US" smtClean="0"/>
              <a:t>7/13/2019</a:t>
            </a:fld>
            <a:endParaRPr lang="en-US"/>
          </a:p>
        </p:txBody>
      </p:sp>
      <p:sp>
        <p:nvSpPr>
          <p:cNvPr id="8" name="Footer Placeholder 7">
            <a:extLst>
              <a:ext uri="{FF2B5EF4-FFF2-40B4-BE49-F238E27FC236}">
                <a16:creationId xmlns:a16="http://schemas.microsoft.com/office/drawing/2014/main" id="{87170259-F30F-49A4-A6E3-FE60BD227D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C1FCF35-432E-4D6E-A8EB-D97708EDED51}"/>
              </a:ext>
            </a:extLst>
          </p:cNvPr>
          <p:cNvSpPr>
            <a:spLocks noGrp="1"/>
          </p:cNvSpPr>
          <p:nvPr>
            <p:ph type="sldNum" sz="quarter" idx="12"/>
          </p:nvPr>
        </p:nvSpPr>
        <p:spPr/>
        <p:txBody>
          <a:bodyPr/>
          <a:lstStyle/>
          <a:p>
            <a:fld id="{B4E72702-0051-4AA2-895E-11790B782A5A}" type="slidenum">
              <a:rPr lang="en-US" smtClean="0"/>
              <a:t>‹#›</a:t>
            </a:fld>
            <a:endParaRPr lang="en-US"/>
          </a:p>
        </p:txBody>
      </p:sp>
    </p:spTree>
    <p:extLst>
      <p:ext uri="{BB962C8B-B14F-4D97-AF65-F5344CB8AC3E}">
        <p14:creationId xmlns:p14="http://schemas.microsoft.com/office/powerpoint/2010/main" val="493861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9DC6F-EAC9-4728-863A-D08DBD959C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B2FEB7-6F2C-4BF7-A096-C0A595369F48}"/>
              </a:ext>
            </a:extLst>
          </p:cNvPr>
          <p:cNvSpPr>
            <a:spLocks noGrp="1"/>
          </p:cNvSpPr>
          <p:nvPr>
            <p:ph type="dt" sz="half" idx="10"/>
          </p:nvPr>
        </p:nvSpPr>
        <p:spPr/>
        <p:txBody>
          <a:bodyPr/>
          <a:lstStyle/>
          <a:p>
            <a:fld id="{7573850C-DDFE-44EF-8683-AD859D4A184D}" type="datetimeFigureOut">
              <a:rPr lang="en-US" smtClean="0"/>
              <a:t>7/13/2019</a:t>
            </a:fld>
            <a:endParaRPr lang="en-US"/>
          </a:p>
        </p:txBody>
      </p:sp>
      <p:sp>
        <p:nvSpPr>
          <p:cNvPr id="4" name="Footer Placeholder 3">
            <a:extLst>
              <a:ext uri="{FF2B5EF4-FFF2-40B4-BE49-F238E27FC236}">
                <a16:creationId xmlns:a16="http://schemas.microsoft.com/office/drawing/2014/main" id="{ECC9346E-51BA-4DF7-A1B9-7EB8F91F042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D41F66-B460-4297-9097-910EC99D4E52}"/>
              </a:ext>
            </a:extLst>
          </p:cNvPr>
          <p:cNvSpPr>
            <a:spLocks noGrp="1"/>
          </p:cNvSpPr>
          <p:nvPr>
            <p:ph type="sldNum" sz="quarter" idx="12"/>
          </p:nvPr>
        </p:nvSpPr>
        <p:spPr/>
        <p:txBody>
          <a:bodyPr/>
          <a:lstStyle/>
          <a:p>
            <a:fld id="{B4E72702-0051-4AA2-895E-11790B782A5A}" type="slidenum">
              <a:rPr lang="en-US" smtClean="0"/>
              <a:t>‹#›</a:t>
            </a:fld>
            <a:endParaRPr lang="en-US"/>
          </a:p>
        </p:txBody>
      </p:sp>
    </p:spTree>
    <p:extLst>
      <p:ext uri="{BB962C8B-B14F-4D97-AF65-F5344CB8AC3E}">
        <p14:creationId xmlns:p14="http://schemas.microsoft.com/office/powerpoint/2010/main" val="783968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3C9B58-8A5D-4CD0-94F0-0561092D087F}"/>
              </a:ext>
            </a:extLst>
          </p:cNvPr>
          <p:cNvSpPr>
            <a:spLocks noGrp="1"/>
          </p:cNvSpPr>
          <p:nvPr>
            <p:ph type="dt" sz="half" idx="10"/>
          </p:nvPr>
        </p:nvSpPr>
        <p:spPr/>
        <p:txBody>
          <a:bodyPr/>
          <a:lstStyle/>
          <a:p>
            <a:fld id="{7573850C-DDFE-44EF-8683-AD859D4A184D}" type="datetimeFigureOut">
              <a:rPr lang="en-US" smtClean="0"/>
              <a:t>7/13/2019</a:t>
            </a:fld>
            <a:endParaRPr lang="en-US"/>
          </a:p>
        </p:txBody>
      </p:sp>
      <p:sp>
        <p:nvSpPr>
          <p:cNvPr id="3" name="Footer Placeholder 2">
            <a:extLst>
              <a:ext uri="{FF2B5EF4-FFF2-40B4-BE49-F238E27FC236}">
                <a16:creationId xmlns:a16="http://schemas.microsoft.com/office/drawing/2014/main" id="{27188EC7-6BBC-4631-99C9-3BB40C11E3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0FCC15-7C07-4937-A187-C082C6E5E785}"/>
              </a:ext>
            </a:extLst>
          </p:cNvPr>
          <p:cNvSpPr>
            <a:spLocks noGrp="1"/>
          </p:cNvSpPr>
          <p:nvPr>
            <p:ph type="sldNum" sz="quarter" idx="12"/>
          </p:nvPr>
        </p:nvSpPr>
        <p:spPr/>
        <p:txBody>
          <a:bodyPr/>
          <a:lstStyle/>
          <a:p>
            <a:fld id="{B4E72702-0051-4AA2-895E-11790B782A5A}" type="slidenum">
              <a:rPr lang="en-US" smtClean="0"/>
              <a:t>‹#›</a:t>
            </a:fld>
            <a:endParaRPr lang="en-US"/>
          </a:p>
        </p:txBody>
      </p:sp>
    </p:spTree>
    <p:extLst>
      <p:ext uri="{BB962C8B-B14F-4D97-AF65-F5344CB8AC3E}">
        <p14:creationId xmlns:p14="http://schemas.microsoft.com/office/powerpoint/2010/main" val="1501672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E7E58-D3DE-43FE-8903-E47E3E4774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B08424-30B9-42FA-8E52-FE94A6C0B3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561316-7FB7-4F56-9F2A-A78202D5C2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218778-0DEF-44A9-AE2D-8FD0748FBF38}"/>
              </a:ext>
            </a:extLst>
          </p:cNvPr>
          <p:cNvSpPr>
            <a:spLocks noGrp="1"/>
          </p:cNvSpPr>
          <p:nvPr>
            <p:ph type="dt" sz="half" idx="10"/>
          </p:nvPr>
        </p:nvSpPr>
        <p:spPr/>
        <p:txBody>
          <a:bodyPr/>
          <a:lstStyle/>
          <a:p>
            <a:fld id="{7573850C-DDFE-44EF-8683-AD859D4A184D}" type="datetimeFigureOut">
              <a:rPr lang="en-US" smtClean="0"/>
              <a:t>7/13/2019</a:t>
            </a:fld>
            <a:endParaRPr lang="en-US"/>
          </a:p>
        </p:txBody>
      </p:sp>
      <p:sp>
        <p:nvSpPr>
          <p:cNvPr id="6" name="Footer Placeholder 5">
            <a:extLst>
              <a:ext uri="{FF2B5EF4-FFF2-40B4-BE49-F238E27FC236}">
                <a16:creationId xmlns:a16="http://schemas.microsoft.com/office/drawing/2014/main" id="{01788753-205B-4871-B56D-116AFF4146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DEEAAB-34A3-414B-9E9B-C7D76C632CA2}"/>
              </a:ext>
            </a:extLst>
          </p:cNvPr>
          <p:cNvSpPr>
            <a:spLocks noGrp="1"/>
          </p:cNvSpPr>
          <p:nvPr>
            <p:ph type="sldNum" sz="quarter" idx="12"/>
          </p:nvPr>
        </p:nvSpPr>
        <p:spPr/>
        <p:txBody>
          <a:bodyPr/>
          <a:lstStyle/>
          <a:p>
            <a:fld id="{B4E72702-0051-4AA2-895E-11790B782A5A}" type="slidenum">
              <a:rPr lang="en-US" smtClean="0"/>
              <a:t>‹#›</a:t>
            </a:fld>
            <a:endParaRPr lang="en-US"/>
          </a:p>
        </p:txBody>
      </p:sp>
    </p:spTree>
    <p:extLst>
      <p:ext uri="{BB962C8B-B14F-4D97-AF65-F5344CB8AC3E}">
        <p14:creationId xmlns:p14="http://schemas.microsoft.com/office/powerpoint/2010/main" val="4088669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B177A-F84A-44ED-B4C0-074B1A49A2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C3A3A5-CA30-4863-A862-1DE0BD4FFE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3564E4-2788-49E2-9DA3-1C23BFC170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E43545-3436-4BA7-A221-984EA93BE965}"/>
              </a:ext>
            </a:extLst>
          </p:cNvPr>
          <p:cNvSpPr>
            <a:spLocks noGrp="1"/>
          </p:cNvSpPr>
          <p:nvPr>
            <p:ph type="dt" sz="half" idx="10"/>
          </p:nvPr>
        </p:nvSpPr>
        <p:spPr/>
        <p:txBody>
          <a:bodyPr/>
          <a:lstStyle/>
          <a:p>
            <a:fld id="{7573850C-DDFE-44EF-8683-AD859D4A184D}" type="datetimeFigureOut">
              <a:rPr lang="en-US" smtClean="0"/>
              <a:t>7/13/2019</a:t>
            </a:fld>
            <a:endParaRPr lang="en-US"/>
          </a:p>
        </p:txBody>
      </p:sp>
      <p:sp>
        <p:nvSpPr>
          <p:cNvPr id="6" name="Footer Placeholder 5">
            <a:extLst>
              <a:ext uri="{FF2B5EF4-FFF2-40B4-BE49-F238E27FC236}">
                <a16:creationId xmlns:a16="http://schemas.microsoft.com/office/drawing/2014/main" id="{27B056C4-E346-43BA-8B79-0E3AE4490B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6DE39E-0EEE-4164-8F06-03757478AE75}"/>
              </a:ext>
            </a:extLst>
          </p:cNvPr>
          <p:cNvSpPr>
            <a:spLocks noGrp="1"/>
          </p:cNvSpPr>
          <p:nvPr>
            <p:ph type="sldNum" sz="quarter" idx="12"/>
          </p:nvPr>
        </p:nvSpPr>
        <p:spPr/>
        <p:txBody>
          <a:bodyPr/>
          <a:lstStyle/>
          <a:p>
            <a:fld id="{B4E72702-0051-4AA2-895E-11790B782A5A}" type="slidenum">
              <a:rPr lang="en-US" smtClean="0"/>
              <a:t>‹#›</a:t>
            </a:fld>
            <a:endParaRPr lang="en-US"/>
          </a:p>
        </p:txBody>
      </p:sp>
    </p:spTree>
    <p:extLst>
      <p:ext uri="{BB962C8B-B14F-4D97-AF65-F5344CB8AC3E}">
        <p14:creationId xmlns:p14="http://schemas.microsoft.com/office/powerpoint/2010/main" val="2748505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A9368-B52F-4427-B982-C85E766EBA2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73A462-03EF-406A-B065-FB5ECF5086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ABD938-CE25-484A-846C-635CC618ADC2}"/>
              </a:ext>
            </a:extLst>
          </p:cNvPr>
          <p:cNvSpPr>
            <a:spLocks noGrp="1"/>
          </p:cNvSpPr>
          <p:nvPr>
            <p:ph type="dt" sz="half" idx="10"/>
          </p:nvPr>
        </p:nvSpPr>
        <p:spPr/>
        <p:txBody>
          <a:bodyPr/>
          <a:lstStyle/>
          <a:p>
            <a:fld id="{7573850C-DDFE-44EF-8683-AD859D4A184D}" type="datetimeFigureOut">
              <a:rPr lang="en-US" smtClean="0"/>
              <a:t>7/13/2019</a:t>
            </a:fld>
            <a:endParaRPr lang="en-US"/>
          </a:p>
        </p:txBody>
      </p:sp>
      <p:sp>
        <p:nvSpPr>
          <p:cNvPr id="5" name="Footer Placeholder 4">
            <a:extLst>
              <a:ext uri="{FF2B5EF4-FFF2-40B4-BE49-F238E27FC236}">
                <a16:creationId xmlns:a16="http://schemas.microsoft.com/office/drawing/2014/main" id="{92E920E6-3F3A-48AC-92D9-B059BB60FF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B32894-B265-4725-B0BF-AD8641DDDDC0}"/>
              </a:ext>
            </a:extLst>
          </p:cNvPr>
          <p:cNvSpPr>
            <a:spLocks noGrp="1"/>
          </p:cNvSpPr>
          <p:nvPr>
            <p:ph type="sldNum" sz="quarter" idx="12"/>
          </p:nvPr>
        </p:nvSpPr>
        <p:spPr/>
        <p:txBody>
          <a:bodyPr/>
          <a:lstStyle/>
          <a:p>
            <a:fld id="{B4E72702-0051-4AA2-895E-11790B782A5A}" type="slidenum">
              <a:rPr lang="en-US" smtClean="0"/>
              <a:t>‹#›</a:t>
            </a:fld>
            <a:endParaRPr lang="en-US"/>
          </a:p>
        </p:txBody>
      </p:sp>
    </p:spTree>
    <p:extLst>
      <p:ext uri="{BB962C8B-B14F-4D97-AF65-F5344CB8AC3E}">
        <p14:creationId xmlns:p14="http://schemas.microsoft.com/office/powerpoint/2010/main" val="2674886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E18867-4767-4BE5-960D-618E01D6B31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0AF0F0-BA18-4DA2-A502-71D843B498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3AED6-AB6B-41D5-80BD-7A01990FC605}"/>
              </a:ext>
            </a:extLst>
          </p:cNvPr>
          <p:cNvSpPr>
            <a:spLocks noGrp="1"/>
          </p:cNvSpPr>
          <p:nvPr>
            <p:ph type="dt" sz="half" idx="10"/>
          </p:nvPr>
        </p:nvSpPr>
        <p:spPr/>
        <p:txBody>
          <a:bodyPr/>
          <a:lstStyle/>
          <a:p>
            <a:fld id="{7573850C-DDFE-44EF-8683-AD859D4A184D}" type="datetimeFigureOut">
              <a:rPr lang="en-US" smtClean="0"/>
              <a:t>7/13/2019</a:t>
            </a:fld>
            <a:endParaRPr lang="en-US"/>
          </a:p>
        </p:txBody>
      </p:sp>
      <p:sp>
        <p:nvSpPr>
          <p:cNvPr id="5" name="Footer Placeholder 4">
            <a:extLst>
              <a:ext uri="{FF2B5EF4-FFF2-40B4-BE49-F238E27FC236}">
                <a16:creationId xmlns:a16="http://schemas.microsoft.com/office/drawing/2014/main" id="{32F10328-1134-4CBA-9AD5-D5CE26BDA3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6DA868-060E-4B2D-9120-F87E5E367249}"/>
              </a:ext>
            </a:extLst>
          </p:cNvPr>
          <p:cNvSpPr>
            <a:spLocks noGrp="1"/>
          </p:cNvSpPr>
          <p:nvPr>
            <p:ph type="sldNum" sz="quarter" idx="12"/>
          </p:nvPr>
        </p:nvSpPr>
        <p:spPr/>
        <p:txBody>
          <a:bodyPr/>
          <a:lstStyle/>
          <a:p>
            <a:fld id="{B4E72702-0051-4AA2-895E-11790B782A5A}" type="slidenum">
              <a:rPr lang="en-US" smtClean="0"/>
              <a:t>‹#›</a:t>
            </a:fld>
            <a:endParaRPr lang="en-US"/>
          </a:p>
        </p:txBody>
      </p:sp>
    </p:spTree>
    <p:extLst>
      <p:ext uri="{BB962C8B-B14F-4D97-AF65-F5344CB8AC3E}">
        <p14:creationId xmlns:p14="http://schemas.microsoft.com/office/powerpoint/2010/main" val="2756825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888DCE-9106-4EE9-A17E-61B2ADFB4D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16E1BA-51A1-4439-9215-DCA9C4F332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1BBD18-9284-4216-B35E-E121C80FC1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3850C-DDFE-44EF-8683-AD859D4A184D}" type="datetimeFigureOut">
              <a:rPr lang="en-US" smtClean="0"/>
              <a:t>7/13/2019</a:t>
            </a:fld>
            <a:endParaRPr lang="en-US"/>
          </a:p>
        </p:txBody>
      </p:sp>
      <p:sp>
        <p:nvSpPr>
          <p:cNvPr id="5" name="Footer Placeholder 4">
            <a:extLst>
              <a:ext uri="{FF2B5EF4-FFF2-40B4-BE49-F238E27FC236}">
                <a16:creationId xmlns:a16="http://schemas.microsoft.com/office/drawing/2014/main" id="{67358000-84A9-4FD0-8766-A70A6D1F43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566BCE6-D237-4383-8886-365334C82A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E72702-0051-4AA2-895E-11790B782A5A}" type="slidenum">
              <a:rPr lang="en-US" smtClean="0"/>
              <a:t>‹#›</a:t>
            </a:fld>
            <a:endParaRPr lang="en-US"/>
          </a:p>
        </p:txBody>
      </p:sp>
    </p:spTree>
    <p:extLst>
      <p:ext uri="{BB962C8B-B14F-4D97-AF65-F5344CB8AC3E}">
        <p14:creationId xmlns:p14="http://schemas.microsoft.com/office/powerpoint/2010/main" val="4303560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1.png"/><Relationship Id="rId3" Type="http://schemas.openxmlformats.org/officeDocument/2006/relationships/image" Target="../media/image2.jpeg"/><Relationship Id="rId7" Type="http://schemas.openxmlformats.org/officeDocument/2006/relationships/image" Target="../media/image6.jpg"/><Relationship Id="rId12" Type="http://schemas.openxmlformats.org/officeDocument/2006/relationships/hyperlink" Target="http://www.ecoestates.us/" TargetMode="Externa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g"/><Relationship Id="rId5" Type="http://schemas.openxmlformats.org/officeDocument/2006/relationships/image" Target="../media/image4.jpg"/><Relationship Id="rId10" Type="http://schemas.openxmlformats.org/officeDocument/2006/relationships/image" Target="../media/image9.jpeg"/><Relationship Id="rId4" Type="http://schemas.openxmlformats.org/officeDocument/2006/relationships/image" Target="../media/image3.jpg"/><Relationship Id="rId9" Type="http://schemas.openxmlformats.org/officeDocument/2006/relationships/image" Target="../media/image8.jpg"/><Relationship Id="rId1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3097333-6C30-40E5-9528-F710C2718A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40" y="4528457"/>
            <a:ext cx="3487502" cy="2329543"/>
          </a:xfrm>
          <a:prstGeom prst="rect">
            <a:avLst/>
          </a:prstGeom>
        </p:spPr>
      </p:pic>
      <p:pic>
        <p:nvPicPr>
          <p:cNvPr id="13" name="Picture 12">
            <a:extLst>
              <a:ext uri="{FF2B5EF4-FFF2-40B4-BE49-F238E27FC236}">
                <a16:creationId xmlns:a16="http://schemas.microsoft.com/office/drawing/2014/main" id="{D00CCAD7-57B3-4E8B-BA2E-6AD4448257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7723" y="6617"/>
            <a:ext cx="2498078" cy="1666199"/>
          </a:xfrm>
          <a:prstGeom prst="rect">
            <a:avLst/>
          </a:prstGeom>
        </p:spPr>
      </p:pic>
      <p:pic>
        <p:nvPicPr>
          <p:cNvPr id="5" name="Picture 4">
            <a:extLst>
              <a:ext uri="{FF2B5EF4-FFF2-40B4-BE49-F238E27FC236}">
                <a16:creationId xmlns:a16="http://schemas.microsoft.com/office/drawing/2014/main" id="{7A2B2A4B-331A-4325-91BA-CF0BA91E0C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4559" y="0"/>
            <a:ext cx="2654558" cy="1665386"/>
          </a:xfrm>
          <a:prstGeom prst="rect">
            <a:avLst/>
          </a:prstGeom>
        </p:spPr>
      </p:pic>
      <p:pic>
        <p:nvPicPr>
          <p:cNvPr id="7" name="Picture 6">
            <a:extLst>
              <a:ext uri="{FF2B5EF4-FFF2-40B4-BE49-F238E27FC236}">
                <a16:creationId xmlns:a16="http://schemas.microsoft.com/office/drawing/2014/main" id="{92CB2B8B-A953-4E84-A4B0-4A2580C4CA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2654559" cy="1665386"/>
          </a:xfrm>
          <a:prstGeom prst="rect">
            <a:avLst/>
          </a:prstGeom>
        </p:spPr>
      </p:pic>
      <p:pic>
        <p:nvPicPr>
          <p:cNvPr id="11" name="Picture 10">
            <a:extLst>
              <a:ext uri="{FF2B5EF4-FFF2-40B4-BE49-F238E27FC236}">
                <a16:creationId xmlns:a16="http://schemas.microsoft.com/office/drawing/2014/main" id="{5760FC7F-FCF6-41BF-AE1C-1B2F66567E1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78660" y="6617"/>
            <a:ext cx="2498078" cy="1665386"/>
          </a:xfrm>
          <a:prstGeom prst="rect">
            <a:avLst/>
          </a:prstGeom>
        </p:spPr>
      </p:pic>
      <p:pic>
        <p:nvPicPr>
          <p:cNvPr id="9" name="Picture 8">
            <a:extLst>
              <a:ext uri="{FF2B5EF4-FFF2-40B4-BE49-F238E27FC236}">
                <a16:creationId xmlns:a16="http://schemas.microsoft.com/office/drawing/2014/main" id="{06C66FE6-717A-4CF2-BA84-8E5389BE3FE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4407" y="0"/>
            <a:ext cx="2654558" cy="1672003"/>
          </a:xfrm>
          <a:prstGeom prst="rect">
            <a:avLst/>
          </a:prstGeom>
        </p:spPr>
      </p:pic>
      <p:sp>
        <p:nvSpPr>
          <p:cNvPr id="14" name="TextBox 13">
            <a:extLst>
              <a:ext uri="{FF2B5EF4-FFF2-40B4-BE49-F238E27FC236}">
                <a16:creationId xmlns:a16="http://schemas.microsoft.com/office/drawing/2014/main" id="{78F63C96-C1EF-4433-B281-94B4DA35580E}"/>
              </a:ext>
            </a:extLst>
          </p:cNvPr>
          <p:cNvSpPr txBox="1"/>
          <p:nvPr/>
        </p:nvSpPr>
        <p:spPr>
          <a:xfrm>
            <a:off x="0" y="1296054"/>
            <a:ext cx="5465214" cy="369332"/>
          </a:xfrm>
          <a:prstGeom prst="rect">
            <a:avLst/>
          </a:prstGeom>
          <a:noFill/>
        </p:spPr>
        <p:txBody>
          <a:bodyPr wrap="none" rtlCol="0">
            <a:spAutoFit/>
          </a:bodyPr>
          <a:lstStyle/>
          <a:p>
            <a:r>
              <a:rPr lang="en-US" b="1" dirty="0">
                <a:solidFill>
                  <a:srgbClr val="FFFF00"/>
                </a:solidFill>
                <a:effectLst>
                  <a:outerShdw blurRad="38100" dist="38100" dir="2700000" algn="tl">
                    <a:srgbClr val="000000">
                      <a:alpha val="43137"/>
                    </a:srgbClr>
                  </a:outerShdw>
                </a:effectLst>
              </a:rPr>
              <a:t>Military fuel convoy to Forward Operating Bases (FOBs)</a:t>
            </a:r>
          </a:p>
        </p:txBody>
      </p:sp>
      <p:sp>
        <p:nvSpPr>
          <p:cNvPr id="15" name="TextBox 14">
            <a:extLst>
              <a:ext uri="{FF2B5EF4-FFF2-40B4-BE49-F238E27FC236}">
                <a16:creationId xmlns:a16="http://schemas.microsoft.com/office/drawing/2014/main" id="{75110999-02AC-48CC-B701-008F22A65016}"/>
              </a:ext>
            </a:extLst>
          </p:cNvPr>
          <p:cNvSpPr txBox="1"/>
          <p:nvPr/>
        </p:nvSpPr>
        <p:spPr>
          <a:xfrm>
            <a:off x="5412166" y="868164"/>
            <a:ext cx="6831294" cy="646331"/>
          </a:xfrm>
          <a:prstGeom prst="rect">
            <a:avLst/>
          </a:prstGeom>
          <a:noFill/>
        </p:spPr>
        <p:txBody>
          <a:bodyPr wrap="none" rtlCol="0">
            <a:spAutoFit/>
          </a:bodyPr>
          <a:lstStyle/>
          <a:p>
            <a:r>
              <a:rPr lang="en-US" b="1" dirty="0">
                <a:solidFill>
                  <a:srgbClr val="FFFF00"/>
                </a:solidFill>
                <a:effectLst>
                  <a:outerShdw blurRad="38100" dist="38100" dir="2700000" algn="tl">
                    <a:srgbClr val="000000">
                      <a:alpha val="43137"/>
                    </a:srgbClr>
                  </a:outerShdw>
                </a:effectLst>
              </a:rPr>
              <a:t>Energy Infrastructure before/after natural disasters in a Humanitarian</a:t>
            </a:r>
          </a:p>
          <a:p>
            <a:r>
              <a:rPr lang="en-US" b="1" dirty="0">
                <a:solidFill>
                  <a:srgbClr val="FFFF00"/>
                </a:solidFill>
                <a:effectLst>
                  <a:outerShdw blurRad="38100" dist="38100" dir="2700000" algn="tl">
                    <a:srgbClr val="000000">
                      <a:alpha val="43137"/>
                    </a:srgbClr>
                  </a:outerShdw>
                </a:effectLst>
              </a:rPr>
              <a:t>Assistance &amp; Disaster Relief (HARD) Operations. </a:t>
            </a:r>
          </a:p>
        </p:txBody>
      </p:sp>
      <p:sp>
        <p:nvSpPr>
          <p:cNvPr id="16" name="TextBox 15">
            <a:extLst>
              <a:ext uri="{FF2B5EF4-FFF2-40B4-BE49-F238E27FC236}">
                <a16:creationId xmlns:a16="http://schemas.microsoft.com/office/drawing/2014/main" id="{3C62C16D-BDAB-48EF-91BD-682077A5D8B8}"/>
              </a:ext>
            </a:extLst>
          </p:cNvPr>
          <p:cNvSpPr txBox="1"/>
          <p:nvPr/>
        </p:nvSpPr>
        <p:spPr>
          <a:xfrm>
            <a:off x="0" y="1732730"/>
            <a:ext cx="9497119" cy="923330"/>
          </a:xfrm>
          <a:prstGeom prst="rect">
            <a:avLst/>
          </a:prstGeom>
          <a:noFill/>
        </p:spPr>
        <p:txBody>
          <a:bodyPr wrap="square" rtlCol="0">
            <a:spAutoFit/>
          </a:bodyPr>
          <a:lstStyle/>
          <a:p>
            <a:r>
              <a:rPr lang="en-US" b="1" dirty="0">
                <a:solidFill>
                  <a:srgbClr val="002060"/>
                </a:solidFill>
                <a:effectLst>
                  <a:outerShdw blurRad="38100" dist="38100" dir="2700000" algn="tl">
                    <a:srgbClr val="000000">
                      <a:alpha val="43137"/>
                    </a:srgbClr>
                  </a:outerShdw>
                </a:effectLst>
              </a:rPr>
              <a:t>FOR THE MILITARY CLEAN ENERGY SAVES LIVES</a:t>
            </a:r>
          </a:p>
          <a:p>
            <a:r>
              <a:rPr lang="en-US" sz="1200" dirty="0">
                <a:solidFill>
                  <a:srgbClr val="002060"/>
                </a:solidFill>
              </a:rPr>
              <a:t>By Steve Hargreaves @</a:t>
            </a:r>
            <a:r>
              <a:rPr lang="en-US" sz="1200" dirty="0" err="1">
                <a:solidFill>
                  <a:srgbClr val="002060"/>
                </a:solidFill>
              </a:rPr>
              <a:t>CNNMoneyTech</a:t>
            </a:r>
            <a:r>
              <a:rPr lang="en-US" sz="1200" dirty="0">
                <a:solidFill>
                  <a:srgbClr val="002060"/>
                </a:solidFill>
              </a:rPr>
              <a:t> August 17, 2011: 2:40 PM ET NEW YORK (CNNMoney) - One out of eight U.S. Army casualties in Iraq was the result of protecting fuel convoys.  This statistic, derived from an Army study looking at fuel convoys in Iraq from 2003 to 2007, is a powerful incentive for the military to move away from oil and toward renewable energy, and that's exactly what it's doing…</a:t>
            </a:r>
          </a:p>
        </p:txBody>
      </p:sp>
      <p:pic>
        <p:nvPicPr>
          <p:cNvPr id="22" name="Picture 21">
            <a:extLst>
              <a:ext uri="{FF2B5EF4-FFF2-40B4-BE49-F238E27FC236}">
                <a16:creationId xmlns:a16="http://schemas.microsoft.com/office/drawing/2014/main" id="{34DA9FBF-A1A0-4A7B-9E2B-3D46EABD32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32877" y="4534314"/>
            <a:ext cx="3476739" cy="2317826"/>
          </a:xfrm>
          <a:prstGeom prst="rect">
            <a:avLst/>
          </a:prstGeom>
        </p:spPr>
      </p:pic>
      <p:pic>
        <p:nvPicPr>
          <p:cNvPr id="20" name="Picture 19">
            <a:extLst>
              <a:ext uri="{FF2B5EF4-FFF2-40B4-BE49-F238E27FC236}">
                <a16:creationId xmlns:a16="http://schemas.microsoft.com/office/drawing/2014/main" id="{AB49B9A5-B2B5-4246-B12E-C151E3BF33A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91202" y="4534315"/>
            <a:ext cx="3469961" cy="2317825"/>
          </a:xfrm>
          <a:prstGeom prst="rect">
            <a:avLst/>
          </a:prstGeom>
        </p:spPr>
      </p:pic>
      <p:pic>
        <p:nvPicPr>
          <p:cNvPr id="26" name="Picture 25">
            <a:extLst>
              <a:ext uri="{FF2B5EF4-FFF2-40B4-BE49-F238E27FC236}">
                <a16:creationId xmlns:a16="http://schemas.microsoft.com/office/drawing/2014/main" id="{EC7F3850-0ACE-4075-B348-F46B2171F8E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716958" y="4534314"/>
            <a:ext cx="3475042" cy="2317826"/>
          </a:xfrm>
          <a:prstGeom prst="rect">
            <a:avLst/>
          </a:prstGeom>
        </p:spPr>
      </p:pic>
      <p:sp>
        <p:nvSpPr>
          <p:cNvPr id="28" name="TextBox 27">
            <a:extLst>
              <a:ext uri="{FF2B5EF4-FFF2-40B4-BE49-F238E27FC236}">
                <a16:creationId xmlns:a16="http://schemas.microsoft.com/office/drawing/2014/main" id="{634B8197-61F6-4466-B71C-BFDE58EEABD2}"/>
              </a:ext>
            </a:extLst>
          </p:cNvPr>
          <p:cNvSpPr txBox="1"/>
          <p:nvPr/>
        </p:nvSpPr>
        <p:spPr>
          <a:xfrm>
            <a:off x="0" y="2737726"/>
            <a:ext cx="9497120" cy="1796587"/>
          </a:xfrm>
          <a:prstGeom prst="rect">
            <a:avLst/>
          </a:prstGeom>
          <a:solidFill>
            <a:schemeClr val="accent6">
              <a:lumMod val="50000"/>
            </a:schemeClr>
          </a:solidFill>
        </p:spPr>
        <p:txBody>
          <a:bodyPr wrap="square" rtlCol="0">
            <a:spAutoFit/>
          </a:bodyPr>
          <a:lstStyle/>
          <a:p>
            <a:endParaRPr lang="en-US" dirty="0"/>
          </a:p>
        </p:txBody>
      </p:sp>
      <p:pic>
        <p:nvPicPr>
          <p:cNvPr id="30" name="Picture 29">
            <a:extLst>
              <a:ext uri="{FF2B5EF4-FFF2-40B4-BE49-F238E27FC236}">
                <a16:creationId xmlns:a16="http://schemas.microsoft.com/office/drawing/2014/main" id="{75262DF3-F266-4C34-8D0E-C1A52DD1F28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00260" y="2733964"/>
            <a:ext cx="2691740" cy="1794493"/>
          </a:xfrm>
          <a:prstGeom prst="rect">
            <a:avLst/>
          </a:prstGeom>
        </p:spPr>
      </p:pic>
      <p:sp>
        <p:nvSpPr>
          <p:cNvPr id="27" name="TextBox 26">
            <a:extLst>
              <a:ext uri="{FF2B5EF4-FFF2-40B4-BE49-F238E27FC236}">
                <a16:creationId xmlns:a16="http://schemas.microsoft.com/office/drawing/2014/main" id="{699683BF-12BB-42DD-B406-9C7BE0BB596D}"/>
              </a:ext>
            </a:extLst>
          </p:cNvPr>
          <p:cNvSpPr txBox="1"/>
          <p:nvPr/>
        </p:nvSpPr>
        <p:spPr>
          <a:xfrm>
            <a:off x="0" y="2825631"/>
            <a:ext cx="9404439" cy="1661993"/>
          </a:xfrm>
          <a:prstGeom prst="rect">
            <a:avLst/>
          </a:prstGeom>
          <a:noFill/>
        </p:spPr>
        <p:txBody>
          <a:bodyPr wrap="square" rtlCol="0">
            <a:spAutoFit/>
          </a:bodyPr>
          <a:lstStyle/>
          <a:p>
            <a:pPr algn="just"/>
            <a:r>
              <a:rPr lang="en-US" b="1" dirty="0">
                <a:solidFill>
                  <a:schemeClr val="bg1"/>
                </a:solidFill>
                <a:effectLst>
                  <a:outerShdw blurRad="38100" dist="38100" dir="2700000" algn="tl">
                    <a:srgbClr val="000000">
                      <a:alpha val="43137"/>
                    </a:srgbClr>
                  </a:outerShdw>
                </a:effectLst>
              </a:rPr>
              <a:t>CROSS</a:t>
            </a:r>
            <a:r>
              <a:rPr lang="en-US" b="1" baseline="30000" dirty="0">
                <a:solidFill>
                  <a:schemeClr val="bg1"/>
                </a:solidFill>
                <a:effectLst>
                  <a:outerShdw blurRad="38100" dist="38100" dir="2700000" algn="tl">
                    <a:srgbClr val="000000">
                      <a:alpha val="43137"/>
                    </a:srgbClr>
                  </a:outerShdw>
                </a:effectLst>
              </a:rPr>
              <a:t>TM</a:t>
            </a:r>
            <a:r>
              <a:rPr lang="en-US" b="1" dirty="0">
                <a:solidFill>
                  <a:schemeClr val="bg1"/>
                </a:solidFill>
                <a:effectLst>
                  <a:outerShdw blurRad="38100" dist="38100" dir="2700000" algn="tl">
                    <a:srgbClr val="000000">
                      <a:alpha val="43137"/>
                    </a:srgbClr>
                  </a:outerShdw>
                </a:effectLst>
              </a:rPr>
              <a:t> – CONTAINER ROLL-OUT/RAPID-DEPLOYMENT SOLAR SYSTEMS 20’, 40’ -  </a:t>
            </a:r>
            <a:r>
              <a:rPr lang="en-US" sz="1200" dirty="0">
                <a:solidFill>
                  <a:schemeClr val="bg1"/>
                </a:solidFill>
              </a:rPr>
              <a:t>is an already assembled relocatable mobile military grade solar array/s that can be expandable on-site. CROSS is freighted, air-lifted in standard 20 ft and 40 ft shipping containers, and rolled out using a forklift and setup on site within minutes of being delivered.  CROSS</a:t>
            </a:r>
            <a:r>
              <a:rPr lang="en-US" sz="1200" baseline="30000" dirty="0">
                <a:solidFill>
                  <a:schemeClr val="bg1"/>
                </a:solidFill>
              </a:rPr>
              <a:t>TM</a:t>
            </a:r>
            <a:r>
              <a:rPr lang="en-US" sz="1200" dirty="0">
                <a:solidFill>
                  <a:schemeClr val="bg1"/>
                </a:solidFill>
              </a:rPr>
              <a:t> is fitted with torsion springs at the bottom of each array, which supports raising the panels through the 10/20/30 degree tilt angles. The lifting of the arrays to the required angles is measured in seconds.  CROSS are delivered to site pre-assembled and pre-wired to DC isolators, and are generally matched to containerized Battery Energy Storage Systems (BESS), which includes inverters, batteries and control systems. This means the entire solar or hybrid system can be picked up by forklift or side-loaders and moved to the next site, without the need for refits or refurbishment. </a:t>
            </a:r>
          </a:p>
          <a:p>
            <a:pPr algn="just"/>
            <a:r>
              <a:rPr lang="en-US" sz="1200" dirty="0">
                <a:solidFill>
                  <a:schemeClr val="bg1"/>
                </a:solidFill>
              </a:rPr>
              <a:t>						                      </a:t>
            </a:r>
            <a:r>
              <a:rPr lang="en-US" sz="1200" dirty="0">
                <a:solidFill>
                  <a:schemeClr val="bg1"/>
                </a:solidFill>
                <a:hlinkClick r:id="rId12">
                  <a:extLst>
                    <a:ext uri="{A12FA001-AC4F-418D-AE19-62706E023703}">
                      <ahyp:hlinkClr xmlns:ahyp="http://schemas.microsoft.com/office/drawing/2018/hyperlinkcolor" val="tx"/>
                    </a:ext>
                  </a:extLst>
                </a:hlinkClick>
              </a:rPr>
              <a:t>http://www.ecoestates.us</a:t>
            </a:r>
            <a:r>
              <a:rPr lang="en-US" sz="1200" dirty="0">
                <a:solidFill>
                  <a:schemeClr val="bg1"/>
                </a:solidFill>
              </a:rPr>
              <a:t>   info@ecoestates.us</a:t>
            </a:r>
          </a:p>
        </p:txBody>
      </p:sp>
      <p:sp>
        <p:nvSpPr>
          <p:cNvPr id="31" name="TextBox 30">
            <a:extLst>
              <a:ext uri="{FF2B5EF4-FFF2-40B4-BE49-F238E27FC236}">
                <a16:creationId xmlns:a16="http://schemas.microsoft.com/office/drawing/2014/main" id="{32C14316-4175-4004-93AA-E130D509CABF}"/>
              </a:ext>
            </a:extLst>
          </p:cNvPr>
          <p:cNvSpPr txBox="1"/>
          <p:nvPr/>
        </p:nvSpPr>
        <p:spPr>
          <a:xfrm>
            <a:off x="9766558" y="3816765"/>
            <a:ext cx="2476902" cy="646331"/>
          </a:xfrm>
          <a:prstGeom prst="rect">
            <a:avLst/>
          </a:prstGeom>
          <a:noFill/>
        </p:spPr>
        <p:txBody>
          <a:bodyPr wrap="square" rtlCol="0">
            <a:spAutoFit/>
          </a:bodyPr>
          <a:lstStyle/>
          <a:p>
            <a:r>
              <a:rPr lang="en-US" b="1" dirty="0">
                <a:solidFill>
                  <a:srgbClr val="FFFF00"/>
                </a:solidFill>
                <a:effectLst>
                  <a:outerShdw blurRad="38100" dist="38100" dir="2700000" algn="tl">
                    <a:srgbClr val="000000">
                      <a:alpha val="43137"/>
                    </a:srgbClr>
                  </a:outerShdw>
                </a:effectLst>
              </a:rPr>
              <a:t>CROSS</a:t>
            </a:r>
            <a:r>
              <a:rPr lang="en-US" b="1" baseline="30000" dirty="0">
                <a:solidFill>
                  <a:srgbClr val="FFFF00"/>
                </a:solidFill>
                <a:effectLst>
                  <a:outerShdw blurRad="38100" dist="38100" dir="2700000" algn="tl">
                    <a:srgbClr val="000000">
                      <a:alpha val="43137"/>
                    </a:srgbClr>
                  </a:outerShdw>
                </a:effectLst>
              </a:rPr>
              <a:t>TM</a:t>
            </a:r>
            <a:r>
              <a:rPr lang="en-US" b="1" dirty="0">
                <a:solidFill>
                  <a:srgbClr val="FFFF00"/>
                </a:solidFill>
                <a:effectLst>
                  <a:outerShdw blurRad="38100" dist="38100" dir="2700000" algn="tl">
                    <a:srgbClr val="000000">
                      <a:alpha val="43137"/>
                    </a:srgbClr>
                  </a:outerShdw>
                </a:effectLst>
              </a:rPr>
              <a:t> @ Forward Operating Bases (FOBs)</a:t>
            </a:r>
          </a:p>
        </p:txBody>
      </p:sp>
      <p:sp>
        <p:nvSpPr>
          <p:cNvPr id="32" name="TextBox 31">
            <a:extLst>
              <a:ext uri="{FF2B5EF4-FFF2-40B4-BE49-F238E27FC236}">
                <a16:creationId xmlns:a16="http://schemas.microsoft.com/office/drawing/2014/main" id="{F9F53149-C035-4EB6-9D3A-3467A7C14AF3}"/>
              </a:ext>
            </a:extLst>
          </p:cNvPr>
          <p:cNvSpPr txBox="1"/>
          <p:nvPr/>
        </p:nvSpPr>
        <p:spPr>
          <a:xfrm>
            <a:off x="45522" y="6396978"/>
            <a:ext cx="9760108" cy="369332"/>
          </a:xfrm>
          <a:prstGeom prst="rect">
            <a:avLst/>
          </a:prstGeom>
          <a:noFill/>
        </p:spPr>
        <p:txBody>
          <a:bodyPr wrap="none" rtlCol="0">
            <a:spAutoFit/>
          </a:bodyPr>
          <a:lstStyle/>
          <a:p>
            <a:r>
              <a:rPr lang="en-US" b="1" dirty="0">
                <a:solidFill>
                  <a:srgbClr val="FFFF00"/>
                </a:solidFill>
                <a:effectLst>
                  <a:outerShdw blurRad="38100" dist="38100" dir="2700000" algn="tl">
                    <a:srgbClr val="000000">
                      <a:alpha val="43137"/>
                    </a:srgbClr>
                  </a:outerShdw>
                </a:effectLst>
              </a:rPr>
              <a:t>“CROSS is out-of-the-box eco-friendly solution that can save lives around the world” David Pham</a:t>
            </a:r>
          </a:p>
        </p:txBody>
      </p:sp>
      <p:pic>
        <p:nvPicPr>
          <p:cNvPr id="34" name="Picture 33">
            <a:extLst>
              <a:ext uri="{FF2B5EF4-FFF2-40B4-BE49-F238E27FC236}">
                <a16:creationId xmlns:a16="http://schemas.microsoft.com/office/drawing/2014/main" id="{4D3F47C6-3ABD-4111-9E91-14C02FE25F9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958240" y="1749907"/>
            <a:ext cx="1775779" cy="477015"/>
          </a:xfrm>
          <a:prstGeom prst="rect">
            <a:avLst/>
          </a:prstGeom>
        </p:spPr>
      </p:pic>
      <p:pic>
        <p:nvPicPr>
          <p:cNvPr id="38" name="Picture 37">
            <a:extLst>
              <a:ext uri="{FF2B5EF4-FFF2-40B4-BE49-F238E27FC236}">
                <a16:creationId xmlns:a16="http://schemas.microsoft.com/office/drawing/2014/main" id="{9B891B18-B873-4B7F-BEB3-98A9FFBA817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350876" y="2241480"/>
            <a:ext cx="1308265" cy="453532"/>
          </a:xfrm>
          <a:prstGeom prst="rect">
            <a:avLst/>
          </a:prstGeom>
        </p:spPr>
      </p:pic>
    </p:spTree>
    <p:extLst>
      <p:ext uri="{BB962C8B-B14F-4D97-AF65-F5344CB8AC3E}">
        <p14:creationId xmlns:p14="http://schemas.microsoft.com/office/powerpoint/2010/main" val="30561028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TotalTime>
  <Words>308</Words>
  <Application>Microsoft Office PowerPoint</Application>
  <PresentationFormat>Widescreen</PresentationFormat>
  <Paragraphs>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 Production</dc:creator>
  <cp:lastModifiedBy>ST Production</cp:lastModifiedBy>
  <cp:revision>15</cp:revision>
  <cp:lastPrinted>2019-07-11T19:34:09Z</cp:lastPrinted>
  <dcterms:created xsi:type="dcterms:W3CDTF">2019-06-27T20:27:57Z</dcterms:created>
  <dcterms:modified xsi:type="dcterms:W3CDTF">2019-07-13T14:11:48Z</dcterms:modified>
</cp:coreProperties>
</file>