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52" d="100"/>
          <a:sy n="252" d="100"/>
        </p:scale>
        <p:origin x="-33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2251D-CDBB-458C-B4A7-DD3DA6807C6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2469A-2F84-40ED-98CB-6E89F11002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8534400" cy="1089025"/>
          </a:xfrm>
        </p:spPr>
        <p:txBody>
          <a:bodyPr>
            <a:norm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Transforming Solar Power from Environmental Investment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High Yield Financial Investment through </a:t>
            </a:r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Substantial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Cost Reduction</a:t>
            </a:r>
          </a:p>
        </p:txBody>
      </p:sp>
      <p:pic>
        <p:nvPicPr>
          <p:cNvPr id="4" name="Picture 3" descr="pptsl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44000" cy="53340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Transforming Solar Power from Environmental Investment  to a High Yield Financial Investment through Substantial Cost Reduction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Transforming Solar Power from Environmental Investment  to a High Yield Financial Investment through Substantial Cost Reduction</dc:title>
  <dc:creator>Administrator</dc:creator>
  <cp:lastModifiedBy>Administrator</cp:lastModifiedBy>
  <cp:revision>1</cp:revision>
  <dcterms:created xsi:type="dcterms:W3CDTF">2019-07-12T20:18:17Z</dcterms:created>
  <dcterms:modified xsi:type="dcterms:W3CDTF">2019-07-12T20:23:02Z</dcterms:modified>
</cp:coreProperties>
</file>