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005" r:id="rId3"/>
  </p:sldMasterIdLst>
  <p:notesMasterIdLst>
    <p:notesMasterId r:id="rId5"/>
  </p:notesMasterIdLst>
  <p:handoutMasterIdLst>
    <p:handoutMasterId r:id="rId6"/>
  </p:handoutMasterIdLst>
  <p:sldIdLst>
    <p:sldId id="279" r:id="rId4"/>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66CCFF"/>
    <a:srgbClr val="CCFFCC"/>
    <a:srgbClr val="FF5050"/>
    <a:srgbClr val="1C6991"/>
    <a:srgbClr val="071F45"/>
    <a:srgbClr val="1178C1"/>
    <a:srgbClr val="1F5BD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108" autoAdjust="0"/>
    <p:restoredTop sz="94660"/>
  </p:normalViewPr>
  <p:slideViewPr>
    <p:cSldViewPr>
      <p:cViewPr>
        <p:scale>
          <a:sx n="90" d="100"/>
          <a:sy n="90" d="100"/>
        </p:scale>
        <p:origin x="732" y="5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55"/>
    </p:cViewPr>
  </p:sorterViewPr>
  <p:notesViewPr>
    <p:cSldViewPr>
      <p:cViewPr varScale="1">
        <p:scale>
          <a:sx n="66" d="100"/>
          <a:sy n="66" d="100"/>
        </p:scale>
        <p:origin x="-2172" y="-108"/>
      </p:cViewPr>
      <p:guideLst>
        <p:guide orient="horz" pos="2928"/>
        <p:guide pos="2208"/>
      </p:guideLst>
    </p:cSldViewPr>
  </p:notesViewPr>
  <p:gridSpacing cx="38405" cy="38405"/>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Master" Target="slideMasters/slideMaster1.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handoutMaster" Target="handoutMasters/handoutMaster1.xml"/><Relationship Id="rId5" Type="http://schemas.openxmlformats.org/officeDocument/2006/relationships/notesMaster" Target="notesMasters/notesMaster1.xml"/><Relationship Id="rId10"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1074" name="Rectangle 2">
            <a:extLst>
              <a:ext uri="{FF2B5EF4-FFF2-40B4-BE49-F238E27FC236}">
                <a16:creationId xmlns:a16="http://schemas.microsoft.com/office/drawing/2014/main" id="{1F625708-BBC8-4FA1-A81A-23145C4DF44F}"/>
              </a:ext>
            </a:extLst>
          </p:cNvPr>
          <p:cNvSpPr>
            <a:spLocks noGrp="1" noChangeArrowheads="1"/>
          </p:cNvSpPr>
          <p:nvPr>
            <p:ph type="hdr" sz="quarter"/>
          </p:nvPr>
        </p:nvSpPr>
        <p:spPr bwMode="auto">
          <a:xfrm>
            <a:off x="0" y="0"/>
            <a:ext cx="3038475" cy="468313"/>
          </a:xfrm>
          <a:prstGeom prst="rect">
            <a:avLst/>
          </a:prstGeom>
          <a:noFill/>
          <a:ln w="9525">
            <a:noFill/>
            <a:miter lim="800000"/>
            <a:headEnd/>
            <a:tailEnd/>
          </a:ln>
          <a:effectLst/>
        </p:spPr>
        <p:txBody>
          <a:bodyPr vert="horz" wrap="square" lIns="93615" tIns="46808" rIns="93615" bIns="46808" numCol="1" anchor="t" anchorCtr="0" compatLnSpc="1">
            <a:prstTxWarp prst="textNoShape">
              <a:avLst/>
            </a:prstTxWarp>
          </a:bodyPr>
          <a:lstStyle>
            <a:lvl1pPr algn="l" defTabSz="936625" eaLnBrk="1" hangingPunct="1">
              <a:defRPr sz="1200">
                <a:latin typeface="Arial" charset="0"/>
                <a:ea typeface="+mn-ea"/>
              </a:defRPr>
            </a:lvl1pPr>
          </a:lstStyle>
          <a:p>
            <a:pPr>
              <a:defRPr/>
            </a:pPr>
            <a:endParaRPr lang="en-US"/>
          </a:p>
        </p:txBody>
      </p:sp>
      <p:sp>
        <p:nvSpPr>
          <p:cNvPr id="131075" name="Rectangle 3">
            <a:extLst>
              <a:ext uri="{FF2B5EF4-FFF2-40B4-BE49-F238E27FC236}">
                <a16:creationId xmlns:a16="http://schemas.microsoft.com/office/drawing/2014/main" id="{7D46462A-BC12-46C1-B510-61B57B04BCFA}"/>
              </a:ext>
            </a:extLst>
          </p:cNvPr>
          <p:cNvSpPr>
            <a:spLocks noGrp="1" noChangeArrowheads="1"/>
          </p:cNvSpPr>
          <p:nvPr>
            <p:ph type="dt" sz="quarter" idx="1"/>
          </p:nvPr>
        </p:nvSpPr>
        <p:spPr bwMode="auto">
          <a:xfrm>
            <a:off x="3971925" y="0"/>
            <a:ext cx="3038475" cy="468313"/>
          </a:xfrm>
          <a:prstGeom prst="rect">
            <a:avLst/>
          </a:prstGeom>
          <a:noFill/>
          <a:ln w="9525">
            <a:noFill/>
            <a:miter lim="800000"/>
            <a:headEnd/>
            <a:tailEnd/>
          </a:ln>
          <a:effectLst/>
        </p:spPr>
        <p:txBody>
          <a:bodyPr vert="horz" wrap="square" lIns="93615" tIns="46808" rIns="93615" bIns="46808" numCol="1" anchor="t" anchorCtr="0" compatLnSpc="1">
            <a:prstTxWarp prst="textNoShape">
              <a:avLst/>
            </a:prstTxWarp>
          </a:bodyPr>
          <a:lstStyle>
            <a:lvl1pPr algn="r" defTabSz="936625" eaLnBrk="1" hangingPunct="1">
              <a:defRPr sz="1200">
                <a:latin typeface="Arial" charset="0"/>
                <a:ea typeface="+mn-ea"/>
              </a:defRPr>
            </a:lvl1pPr>
          </a:lstStyle>
          <a:p>
            <a:pPr>
              <a:defRPr/>
            </a:pPr>
            <a:endParaRPr lang="en-US"/>
          </a:p>
        </p:txBody>
      </p:sp>
      <p:sp>
        <p:nvSpPr>
          <p:cNvPr id="131076" name="Rectangle 4">
            <a:extLst>
              <a:ext uri="{FF2B5EF4-FFF2-40B4-BE49-F238E27FC236}">
                <a16:creationId xmlns:a16="http://schemas.microsoft.com/office/drawing/2014/main" id="{2FB9A5BD-D27C-4EAB-805A-6C96C9694517}"/>
              </a:ext>
            </a:extLst>
          </p:cNvPr>
          <p:cNvSpPr>
            <a:spLocks noGrp="1" noChangeArrowheads="1"/>
          </p:cNvSpPr>
          <p:nvPr>
            <p:ph type="ftr" sz="quarter" idx="2"/>
          </p:nvPr>
        </p:nvSpPr>
        <p:spPr bwMode="auto">
          <a:xfrm>
            <a:off x="0" y="8828088"/>
            <a:ext cx="3038475" cy="468312"/>
          </a:xfrm>
          <a:prstGeom prst="rect">
            <a:avLst/>
          </a:prstGeom>
          <a:noFill/>
          <a:ln w="9525">
            <a:noFill/>
            <a:miter lim="800000"/>
            <a:headEnd/>
            <a:tailEnd/>
          </a:ln>
          <a:effectLst/>
        </p:spPr>
        <p:txBody>
          <a:bodyPr vert="horz" wrap="square" lIns="93615" tIns="46808" rIns="93615" bIns="46808" numCol="1" anchor="b" anchorCtr="0" compatLnSpc="1">
            <a:prstTxWarp prst="textNoShape">
              <a:avLst/>
            </a:prstTxWarp>
          </a:bodyPr>
          <a:lstStyle>
            <a:lvl1pPr algn="l" defTabSz="936625" eaLnBrk="1" hangingPunct="1">
              <a:defRPr sz="1200">
                <a:latin typeface="Arial" charset="0"/>
                <a:ea typeface="+mn-ea"/>
              </a:defRPr>
            </a:lvl1pPr>
          </a:lstStyle>
          <a:p>
            <a:pPr>
              <a:defRPr/>
            </a:pPr>
            <a:endParaRPr lang="en-US"/>
          </a:p>
        </p:txBody>
      </p:sp>
      <p:sp>
        <p:nvSpPr>
          <p:cNvPr id="131077" name="Rectangle 5">
            <a:extLst>
              <a:ext uri="{FF2B5EF4-FFF2-40B4-BE49-F238E27FC236}">
                <a16:creationId xmlns:a16="http://schemas.microsoft.com/office/drawing/2014/main" id="{E8989C64-CF9A-405C-BE4A-6E724711177A}"/>
              </a:ext>
            </a:extLst>
          </p:cNvPr>
          <p:cNvSpPr>
            <a:spLocks noGrp="1" noChangeArrowheads="1"/>
          </p:cNvSpPr>
          <p:nvPr>
            <p:ph type="sldNum" sz="quarter" idx="3"/>
          </p:nvPr>
        </p:nvSpPr>
        <p:spPr bwMode="auto">
          <a:xfrm>
            <a:off x="3971925" y="8828088"/>
            <a:ext cx="3038475" cy="468312"/>
          </a:xfrm>
          <a:prstGeom prst="rect">
            <a:avLst/>
          </a:prstGeom>
          <a:noFill/>
          <a:ln w="9525">
            <a:noFill/>
            <a:miter lim="800000"/>
            <a:headEnd/>
            <a:tailEnd/>
          </a:ln>
          <a:effectLst/>
        </p:spPr>
        <p:txBody>
          <a:bodyPr vert="horz" wrap="square" lIns="93615" tIns="46808" rIns="93615" bIns="46808" numCol="1" anchor="b" anchorCtr="0" compatLnSpc="1">
            <a:prstTxWarp prst="textNoShape">
              <a:avLst/>
            </a:prstTxWarp>
          </a:bodyPr>
          <a:lstStyle>
            <a:lvl1pPr algn="r" defTabSz="936625" eaLnBrk="1" hangingPunct="1">
              <a:defRPr sz="1200"/>
            </a:lvl1pPr>
          </a:lstStyle>
          <a:p>
            <a:pPr>
              <a:defRPr/>
            </a:pPr>
            <a:fld id="{331CCB77-0EE3-44A7-841C-8949B9167340}"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9026" name="Rectangle 2">
            <a:extLst>
              <a:ext uri="{FF2B5EF4-FFF2-40B4-BE49-F238E27FC236}">
                <a16:creationId xmlns:a16="http://schemas.microsoft.com/office/drawing/2014/main" id="{1C9BC899-65B9-45D9-A33F-3A587214243F}"/>
              </a:ext>
            </a:extLst>
          </p:cNvPr>
          <p:cNvSpPr>
            <a:spLocks noGrp="1" noChangeArrowheads="1"/>
          </p:cNvSpPr>
          <p:nvPr>
            <p:ph type="hdr" sz="quarter"/>
          </p:nvPr>
        </p:nvSpPr>
        <p:spPr bwMode="auto">
          <a:xfrm>
            <a:off x="0" y="0"/>
            <a:ext cx="3038475" cy="468313"/>
          </a:xfrm>
          <a:prstGeom prst="rect">
            <a:avLst/>
          </a:prstGeom>
          <a:noFill/>
          <a:ln w="9525">
            <a:noFill/>
            <a:miter lim="800000"/>
            <a:headEnd/>
            <a:tailEnd/>
          </a:ln>
          <a:effectLst/>
        </p:spPr>
        <p:txBody>
          <a:bodyPr vert="horz" wrap="square" lIns="93615" tIns="46808" rIns="93615" bIns="46808" numCol="1" anchor="t" anchorCtr="0" compatLnSpc="1">
            <a:prstTxWarp prst="textNoShape">
              <a:avLst/>
            </a:prstTxWarp>
          </a:bodyPr>
          <a:lstStyle>
            <a:lvl1pPr algn="l" defTabSz="936625" eaLnBrk="1" hangingPunct="1">
              <a:defRPr sz="1200">
                <a:latin typeface="Arial" charset="0"/>
                <a:ea typeface="+mn-ea"/>
              </a:defRPr>
            </a:lvl1pPr>
          </a:lstStyle>
          <a:p>
            <a:pPr>
              <a:defRPr/>
            </a:pPr>
            <a:endParaRPr lang="en-US"/>
          </a:p>
        </p:txBody>
      </p:sp>
      <p:sp>
        <p:nvSpPr>
          <p:cNvPr id="129027" name="Rectangle 3">
            <a:extLst>
              <a:ext uri="{FF2B5EF4-FFF2-40B4-BE49-F238E27FC236}">
                <a16:creationId xmlns:a16="http://schemas.microsoft.com/office/drawing/2014/main" id="{1EB81462-61DF-48B4-B5CA-0B4B41B5CE27}"/>
              </a:ext>
            </a:extLst>
          </p:cNvPr>
          <p:cNvSpPr>
            <a:spLocks noGrp="1" noChangeArrowheads="1"/>
          </p:cNvSpPr>
          <p:nvPr>
            <p:ph type="dt" idx="1"/>
          </p:nvPr>
        </p:nvSpPr>
        <p:spPr bwMode="auto">
          <a:xfrm>
            <a:off x="3971925" y="0"/>
            <a:ext cx="3038475" cy="468313"/>
          </a:xfrm>
          <a:prstGeom prst="rect">
            <a:avLst/>
          </a:prstGeom>
          <a:noFill/>
          <a:ln w="9525">
            <a:noFill/>
            <a:miter lim="800000"/>
            <a:headEnd/>
            <a:tailEnd/>
          </a:ln>
          <a:effectLst/>
        </p:spPr>
        <p:txBody>
          <a:bodyPr vert="horz" wrap="square" lIns="93615" tIns="46808" rIns="93615" bIns="46808" numCol="1" anchor="t" anchorCtr="0" compatLnSpc="1">
            <a:prstTxWarp prst="textNoShape">
              <a:avLst/>
            </a:prstTxWarp>
          </a:bodyPr>
          <a:lstStyle>
            <a:lvl1pPr algn="r" defTabSz="936625" eaLnBrk="1" hangingPunct="1">
              <a:defRPr sz="1200">
                <a:latin typeface="Arial" charset="0"/>
                <a:ea typeface="+mn-ea"/>
              </a:defRPr>
            </a:lvl1pPr>
          </a:lstStyle>
          <a:p>
            <a:pPr>
              <a:defRPr/>
            </a:pPr>
            <a:endParaRPr lang="en-US"/>
          </a:p>
        </p:txBody>
      </p:sp>
      <p:sp>
        <p:nvSpPr>
          <p:cNvPr id="10244" name="Rectangle 4">
            <a:extLst>
              <a:ext uri="{FF2B5EF4-FFF2-40B4-BE49-F238E27FC236}">
                <a16:creationId xmlns:a16="http://schemas.microsoft.com/office/drawing/2014/main" id="{C0D549B0-807C-4AFB-B493-BF5CEE19E687}"/>
              </a:ext>
            </a:extLst>
          </p:cNvPr>
          <p:cNvSpPr>
            <a:spLocks noGrp="1" noRot="1" noChangeAspect="1" noChangeArrowheads="1" noTextEdit="1"/>
          </p:cNvSpPr>
          <p:nvPr>
            <p:ph type="sldImg" idx="2"/>
          </p:nvPr>
        </p:nvSpPr>
        <p:spPr bwMode="auto">
          <a:xfrm>
            <a:off x="1162050" y="703263"/>
            <a:ext cx="4686300" cy="35147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9029" name="Rectangle 5">
            <a:extLst>
              <a:ext uri="{FF2B5EF4-FFF2-40B4-BE49-F238E27FC236}">
                <a16:creationId xmlns:a16="http://schemas.microsoft.com/office/drawing/2014/main" id="{17A19596-47B5-499D-8B95-EC63E04891D7}"/>
              </a:ext>
            </a:extLst>
          </p:cNvPr>
          <p:cNvSpPr>
            <a:spLocks noGrp="1" noChangeArrowheads="1"/>
          </p:cNvSpPr>
          <p:nvPr>
            <p:ph type="body" sz="quarter" idx="3"/>
          </p:nvPr>
        </p:nvSpPr>
        <p:spPr bwMode="auto">
          <a:xfrm>
            <a:off x="935038" y="4452938"/>
            <a:ext cx="5140325" cy="4140200"/>
          </a:xfrm>
          <a:prstGeom prst="rect">
            <a:avLst/>
          </a:prstGeom>
          <a:noFill/>
          <a:ln w="9525">
            <a:noFill/>
            <a:miter lim="800000"/>
            <a:headEnd/>
            <a:tailEnd/>
          </a:ln>
          <a:effectLst/>
        </p:spPr>
        <p:txBody>
          <a:bodyPr vert="horz" wrap="square" lIns="93615" tIns="46808" rIns="93615" bIns="4680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9030" name="Rectangle 6">
            <a:extLst>
              <a:ext uri="{FF2B5EF4-FFF2-40B4-BE49-F238E27FC236}">
                <a16:creationId xmlns:a16="http://schemas.microsoft.com/office/drawing/2014/main" id="{A98739F8-A670-49BC-AAC1-5A11604DAB4B}"/>
              </a:ext>
            </a:extLst>
          </p:cNvPr>
          <p:cNvSpPr>
            <a:spLocks noGrp="1" noChangeArrowheads="1"/>
          </p:cNvSpPr>
          <p:nvPr>
            <p:ph type="ftr" sz="quarter" idx="4"/>
          </p:nvPr>
        </p:nvSpPr>
        <p:spPr bwMode="auto">
          <a:xfrm>
            <a:off x="0" y="8828088"/>
            <a:ext cx="3038475" cy="468312"/>
          </a:xfrm>
          <a:prstGeom prst="rect">
            <a:avLst/>
          </a:prstGeom>
          <a:noFill/>
          <a:ln w="9525">
            <a:noFill/>
            <a:miter lim="800000"/>
            <a:headEnd/>
            <a:tailEnd/>
          </a:ln>
          <a:effectLst/>
        </p:spPr>
        <p:txBody>
          <a:bodyPr vert="horz" wrap="square" lIns="93615" tIns="46808" rIns="93615" bIns="46808" numCol="1" anchor="b" anchorCtr="0" compatLnSpc="1">
            <a:prstTxWarp prst="textNoShape">
              <a:avLst/>
            </a:prstTxWarp>
          </a:bodyPr>
          <a:lstStyle>
            <a:lvl1pPr algn="l" defTabSz="936625" eaLnBrk="1" hangingPunct="1">
              <a:defRPr sz="1200">
                <a:latin typeface="Arial" charset="0"/>
                <a:ea typeface="+mn-ea"/>
              </a:defRPr>
            </a:lvl1pPr>
          </a:lstStyle>
          <a:p>
            <a:pPr>
              <a:defRPr/>
            </a:pPr>
            <a:endParaRPr lang="en-US"/>
          </a:p>
        </p:txBody>
      </p:sp>
      <p:sp>
        <p:nvSpPr>
          <p:cNvPr id="129031" name="Rectangle 7">
            <a:extLst>
              <a:ext uri="{FF2B5EF4-FFF2-40B4-BE49-F238E27FC236}">
                <a16:creationId xmlns:a16="http://schemas.microsoft.com/office/drawing/2014/main" id="{E033C009-8CD6-46F2-9C74-7E4AEB1EAC19}"/>
              </a:ext>
            </a:extLst>
          </p:cNvPr>
          <p:cNvSpPr>
            <a:spLocks noGrp="1" noChangeArrowheads="1"/>
          </p:cNvSpPr>
          <p:nvPr>
            <p:ph type="sldNum" sz="quarter" idx="5"/>
          </p:nvPr>
        </p:nvSpPr>
        <p:spPr bwMode="auto">
          <a:xfrm>
            <a:off x="3971925" y="8828088"/>
            <a:ext cx="3038475" cy="468312"/>
          </a:xfrm>
          <a:prstGeom prst="rect">
            <a:avLst/>
          </a:prstGeom>
          <a:noFill/>
          <a:ln w="9525">
            <a:noFill/>
            <a:miter lim="800000"/>
            <a:headEnd/>
            <a:tailEnd/>
          </a:ln>
          <a:effectLst/>
        </p:spPr>
        <p:txBody>
          <a:bodyPr vert="horz" wrap="square" lIns="93615" tIns="46808" rIns="93615" bIns="46808" numCol="1" anchor="b" anchorCtr="0" compatLnSpc="1">
            <a:prstTxWarp prst="textNoShape">
              <a:avLst/>
            </a:prstTxWarp>
          </a:bodyPr>
          <a:lstStyle>
            <a:lvl1pPr algn="r" defTabSz="936625" eaLnBrk="1" hangingPunct="1">
              <a:defRPr sz="1200"/>
            </a:lvl1pPr>
          </a:lstStyle>
          <a:p>
            <a:pPr>
              <a:defRPr/>
            </a:pPr>
            <a:fld id="{FC533789-E209-4837-891A-F1BDA54E28DC}"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128"/>
        <a:cs typeface="+mn-cs"/>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3" name="Picture 7" descr="iStock_000014578479small.jpg">
            <a:extLst>
              <a:ext uri="{FF2B5EF4-FFF2-40B4-BE49-F238E27FC236}">
                <a16:creationId xmlns:a16="http://schemas.microsoft.com/office/drawing/2014/main" id="{FBDA425B-E6E9-48C6-A882-1E0391FB218F}"/>
              </a:ext>
            </a:extLst>
          </p:cNvPr>
          <p:cNvPicPr>
            <a:picLocks noChangeAspect="1"/>
          </p:cNvPicPr>
          <p:nvPr userDrawn="1"/>
        </p:nvPicPr>
        <p:blipFill>
          <a:blip r:embed="rId2">
            <a:extLst>
              <a:ext uri="{28A0092B-C50C-407E-A947-70E740481C1C}">
                <a14:useLocalDpi xmlns:a14="http://schemas.microsoft.com/office/drawing/2010/main" val="0"/>
              </a:ext>
            </a:extLst>
          </a:blip>
          <a:srcRect t="2042" b="24081"/>
          <a:stretch>
            <a:fillRect/>
          </a:stretch>
        </p:blipFill>
        <p:spPr bwMode="auto">
          <a:xfrm>
            <a:off x="-3175" y="1746250"/>
            <a:ext cx="9144000" cy="3481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a:extLst>
              <a:ext uri="{FF2B5EF4-FFF2-40B4-BE49-F238E27FC236}">
                <a16:creationId xmlns:a16="http://schemas.microsoft.com/office/drawing/2014/main" id="{AAFAC474-20A2-42A4-9605-525DF26334E3}"/>
              </a:ext>
            </a:extLst>
          </p:cNvPr>
          <p:cNvSpPr/>
          <p:nvPr userDrawn="1"/>
        </p:nvSpPr>
        <p:spPr>
          <a:xfrm>
            <a:off x="0" y="946150"/>
            <a:ext cx="9144000" cy="26193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eaLnBrk="1" fontAlgn="auto" hangingPunct="1">
              <a:spcBef>
                <a:spcPts val="0"/>
              </a:spcBef>
              <a:spcAft>
                <a:spcPts val="0"/>
              </a:spcAft>
              <a:defRPr/>
            </a:pPr>
            <a:endParaRPr lang="en-US">
              <a:solidFill>
                <a:srgbClr val="6A737B"/>
              </a:solidFill>
            </a:endParaRPr>
          </a:p>
        </p:txBody>
      </p:sp>
      <p:sp>
        <p:nvSpPr>
          <p:cNvPr id="5" name="Rectangle 4">
            <a:extLst>
              <a:ext uri="{FF2B5EF4-FFF2-40B4-BE49-F238E27FC236}">
                <a16:creationId xmlns:a16="http://schemas.microsoft.com/office/drawing/2014/main" id="{35F3E89F-23C3-4A77-AB57-93EE8F6BC735}"/>
              </a:ext>
            </a:extLst>
          </p:cNvPr>
          <p:cNvSpPr/>
          <p:nvPr userDrawn="1"/>
        </p:nvSpPr>
        <p:spPr>
          <a:xfrm>
            <a:off x="3175" y="6442075"/>
            <a:ext cx="1955800" cy="41592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eaLnBrk="1" fontAlgn="auto" hangingPunct="1">
              <a:spcBef>
                <a:spcPts val="0"/>
              </a:spcBef>
              <a:spcAft>
                <a:spcPts val="0"/>
              </a:spcAft>
              <a:defRPr/>
            </a:pPr>
            <a:endParaRPr lang="en-US">
              <a:solidFill>
                <a:srgbClr val="6A737B"/>
              </a:solidFill>
            </a:endParaRPr>
          </a:p>
        </p:txBody>
      </p:sp>
      <p:sp>
        <p:nvSpPr>
          <p:cNvPr id="6" name="Rectangle 5">
            <a:extLst>
              <a:ext uri="{FF2B5EF4-FFF2-40B4-BE49-F238E27FC236}">
                <a16:creationId xmlns:a16="http://schemas.microsoft.com/office/drawing/2014/main" id="{9FDE0A0A-0998-4332-A9EE-4A02BFDBF397}"/>
              </a:ext>
            </a:extLst>
          </p:cNvPr>
          <p:cNvSpPr/>
          <p:nvPr userDrawn="1"/>
        </p:nvSpPr>
        <p:spPr>
          <a:xfrm flipV="1">
            <a:off x="8970963" y="1760538"/>
            <a:ext cx="176212" cy="3443287"/>
          </a:xfrm>
          <a:prstGeom prst="rect">
            <a:avLst/>
          </a:prstGeom>
          <a:solidFill>
            <a:srgbClr val="F3702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eaLnBrk="1" fontAlgn="auto" hangingPunct="1">
              <a:spcBef>
                <a:spcPts val="0"/>
              </a:spcBef>
              <a:spcAft>
                <a:spcPts val="0"/>
              </a:spcAft>
              <a:defRPr/>
            </a:pPr>
            <a:r>
              <a:rPr lang="en-US" dirty="0">
                <a:solidFill>
                  <a:srgbClr val="F3F5FF"/>
                </a:solidFill>
              </a:rPr>
              <a:t> </a:t>
            </a:r>
          </a:p>
        </p:txBody>
      </p:sp>
      <p:sp>
        <p:nvSpPr>
          <p:cNvPr id="7" name="Rectangle 6">
            <a:extLst>
              <a:ext uri="{FF2B5EF4-FFF2-40B4-BE49-F238E27FC236}">
                <a16:creationId xmlns:a16="http://schemas.microsoft.com/office/drawing/2014/main" id="{72C213C0-C880-452F-B0BC-E65661C90B4E}"/>
              </a:ext>
            </a:extLst>
          </p:cNvPr>
          <p:cNvSpPr/>
          <p:nvPr userDrawn="1"/>
        </p:nvSpPr>
        <p:spPr>
          <a:xfrm flipV="1">
            <a:off x="0" y="1739900"/>
            <a:ext cx="9144000" cy="73025"/>
          </a:xfrm>
          <a:prstGeom prst="rect">
            <a:avLst/>
          </a:prstGeom>
          <a:solidFill>
            <a:srgbClr val="7F7F7F"/>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eaLnBrk="1" fontAlgn="auto" hangingPunct="1">
              <a:spcBef>
                <a:spcPts val="0"/>
              </a:spcBef>
              <a:spcAft>
                <a:spcPts val="0"/>
              </a:spcAft>
              <a:defRPr/>
            </a:pPr>
            <a:endParaRPr lang="en-US" dirty="0">
              <a:solidFill>
                <a:srgbClr val="F3F5FF"/>
              </a:solidFill>
            </a:endParaRPr>
          </a:p>
        </p:txBody>
      </p:sp>
      <p:sp>
        <p:nvSpPr>
          <p:cNvPr id="8" name="Rectangle 7">
            <a:extLst>
              <a:ext uri="{FF2B5EF4-FFF2-40B4-BE49-F238E27FC236}">
                <a16:creationId xmlns:a16="http://schemas.microsoft.com/office/drawing/2014/main" id="{242DFB7B-C1E9-474A-A625-32539E8464CE}"/>
              </a:ext>
            </a:extLst>
          </p:cNvPr>
          <p:cNvSpPr/>
          <p:nvPr userDrawn="1"/>
        </p:nvSpPr>
        <p:spPr>
          <a:xfrm flipV="1">
            <a:off x="0" y="5167313"/>
            <a:ext cx="9144000" cy="74612"/>
          </a:xfrm>
          <a:prstGeom prst="rect">
            <a:avLst/>
          </a:prstGeom>
          <a:solidFill>
            <a:srgbClr val="7F7F7F"/>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eaLnBrk="1" fontAlgn="auto" hangingPunct="1">
              <a:spcBef>
                <a:spcPts val="0"/>
              </a:spcBef>
              <a:spcAft>
                <a:spcPts val="0"/>
              </a:spcAft>
              <a:defRPr/>
            </a:pPr>
            <a:endParaRPr lang="en-US" dirty="0">
              <a:solidFill>
                <a:srgbClr val="F3F5FF"/>
              </a:solidFill>
            </a:endParaRPr>
          </a:p>
        </p:txBody>
      </p:sp>
      <p:sp>
        <p:nvSpPr>
          <p:cNvPr id="11" name="Text Placeholder 3"/>
          <p:cNvSpPr>
            <a:spLocks noGrp="1"/>
          </p:cNvSpPr>
          <p:nvPr>
            <p:ph type="body" sz="quarter" idx="10"/>
          </p:nvPr>
        </p:nvSpPr>
        <p:spPr>
          <a:xfrm>
            <a:off x="457200" y="218364"/>
            <a:ext cx="8213725" cy="1364681"/>
          </a:xfrm>
        </p:spPr>
        <p:txBody>
          <a:bodyPr anchor="ctr">
            <a:normAutofit/>
          </a:bodyPr>
          <a:lstStyle>
            <a:lvl1pPr marL="0" indent="0" algn="ctr">
              <a:spcBef>
                <a:spcPts val="0"/>
              </a:spcBef>
              <a:buNone/>
              <a:defRPr sz="4800" b="0" i="0">
                <a:solidFill>
                  <a:srgbClr val="6A737B"/>
                </a:solidFill>
                <a:latin typeface="Gill Sans MT"/>
                <a:cs typeface="Gill Sans MT"/>
              </a:defRPr>
            </a:lvl1pPr>
          </a:lstStyle>
          <a:p>
            <a:pPr lvl="0"/>
            <a:r>
              <a:rPr lang="en-US"/>
              <a:t>Click to edit Master text styles</a:t>
            </a:r>
          </a:p>
        </p:txBody>
      </p:sp>
    </p:spTree>
    <p:extLst>
      <p:ext uri="{BB962C8B-B14F-4D97-AF65-F5344CB8AC3E}">
        <p14:creationId xmlns:p14="http://schemas.microsoft.com/office/powerpoint/2010/main" val="3053083070"/>
      </p:ext>
    </p:extLst>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6" name="Picture 7">
            <a:extLst>
              <a:ext uri="{FF2B5EF4-FFF2-40B4-BE49-F238E27FC236}">
                <a16:creationId xmlns:a16="http://schemas.microsoft.com/office/drawing/2014/main" id="{D3626F3C-CB54-4EDF-83B0-6052DC52239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8575" y="6418263"/>
            <a:ext cx="20589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Placeholder 4"/>
          <p:cNvSpPr>
            <a:spLocks noGrp="1"/>
          </p:cNvSpPr>
          <p:nvPr>
            <p:ph type="body" sz="quarter" idx="11"/>
          </p:nvPr>
        </p:nvSpPr>
        <p:spPr>
          <a:xfrm>
            <a:off x="441325" y="1261736"/>
            <a:ext cx="8261350" cy="5106987"/>
          </a:xfrm>
        </p:spPr>
        <p:txBody>
          <a:bodyPr/>
          <a:lstStyle>
            <a:lvl1pPr marL="342900" indent="-342900">
              <a:buFont typeface="Wingdings" pitchFamily="2" charset="2"/>
              <a:buChar char="§"/>
              <a:defRPr/>
            </a:lvl1pPr>
            <a:lvl4pPr marL="1600200" indent="-228600">
              <a:buFont typeface="Courier New" pitchFamily="49" charset="0"/>
              <a:buChar char="o"/>
              <a:defRPr/>
            </a:lvl4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itle Placeholder 1"/>
          <p:cNvSpPr>
            <a:spLocks noGrp="1"/>
          </p:cNvSpPr>
          <p:nvPr>
            <p:ph type="title"/>
          </p:nvPr>
        </p:nvSpPr>
        <p:spPr>
          <a:xfrm>
            <a:off x="457200" y="274638"/>
            <a:ext cx="8229600" cy="574448"/>
          </a:xfrm>
          <a:prstGeom prst="rect">
            <a:avLst/>
          </a:prstGeom>
        </p:spPr>
        <p:txBody>
          <a:bodyPr rtlCol="0">
            <a:normAutofit/>
          </a:bodyPr>
          <a:lstStyle>
            <a:lvl1pPr>
              <a:defRPr b="1" i="0">
                <a:latin typeface="Gill Sans MT"/>
                <a:cs typeface="Gill Sans MT"/>
              </a:defRPr>
            </a:lvl1pPr>
          </a:lstStyle>
          <a:p>
            <a:r>
              <a:rPr lang="en-US"/>
              <a:t>Click to edit Master title style</a:t>
            </a:r>
            <a:endParaRPr lang="en-US" dirty="0"/>
          </a:p>
        </p:txBody>
      </p:sp>
      <p:sp>
        <p:nvSpPr>
          <p:cNvPr id="10" name="Text Placeholder 3"/>
          <p:cNvSpPr>
            <a:spLocks noGrp="1"/>
          </p:cNvSpPr>
          <p:nvPr>
            <p:ph type="body" sz="quarter" idx="10"/>
          </p:nvPr>
        </p:nvSpPr>
        <p:spPr>
          <a:xfrm>
            <a:off x="2171699" y="6381749"/>
            <a:ext cx="6384925" cy="476251"/>
          </a:xfrm>
        </p:spPr>
        <p:txBody>
          <a:bodyPr anchor="ctr">
            <a:normAutofit/>
          </a:bodyPr>
          <a:lstStyle>
            <a:lvl1pPr marL="0" indent="0">
              <a:buNone/>
              <a:defRPr sz="1200" b="0" i="0">
                <a:latin typeface="Gill Sans MT"/>
                <a:cs typeface="Gill Sans MT"/>
              </a:defRPr>
            </a:lvl1pPr>
          </a:lstStyle>
          <a:p>
            <a:pPr lvl="0"/>
            <a:r>
              <a:rPr lang="en-US"/>
              <a:t>Click to edit Master text styles</a:t>
            </a:r>
          </a:p>
        </p:txBody>
      </p:sp>
      <p:sp>
        <p:nvSpPr>
          <p:cNvPr id="8" name="Slide Number Placeholder 5">
            <a:extLst>
              <a:ext uri="{FF2B5EF4-FFF2-40B4-BE49-F238E27FC236}">
                <a16:creationId xmlns:a16="http://schemas.microsoft.com/office/drawing/2014/main" id="{1D52808E-CDE3-4077-B5D8-A202F290211C}"/>
              </a:ext>
            </a:extLst>
          </p:cNvPr>
          <p:cNvSpPr>
            <a:spLocks noGrp="1"/>
          </p:cNvSpPr>
          <p:nvPr>
            <p:ph type="sldNum" sz="quarter" idx="12"/>
          </p:nvPr>
        </p:nvSpPr>
        <p:spPr/>
        <p:txBody>
          <a:bodyPr/>
          <a:lstStyle>
            <a:lvl1pPr defTabSz="914400">
              <a:defRPr/>
            </a:lvl1pPr>
          </a:lstStyle>
          <a:p>
            <a:pPr>
              <a:defRPr/>
            </a:pPr>
            <a:fld id="{B1D86BD3-ABEE-4D67-A334-2FC18385F563}" type="slidenum">
              <a:rPr lang="en-US" altLang="en-US"/>
              <a:pPr>
                <a:defRPr/>
              </a:pPr>
              <a:t>‹#›</a:t>
            </a:fld>
            <a:endParaRPr lang="en-US" altLang="en-US"/>
          </a:p>
        </p:txBody>
      </p:sp>
    </p:spTree>
    <p:extLst>
      <p:ext uri="{BB962C8B-B14F-4D97-AF65-F5344CB8AC3E}">
        <p14:creationId xmlns:p14="http://schemas.microsoft.com/office/powerpoint/2010/main" val="2901993203"/>
      </p:ext>
    </p:extLst>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257300"/>
            <a:ext cx="4038600" cy="5029200"/>
          </a:xfrm>
        </p:spPr>
        <p:txBody>
          <a:bodyPr/>
          <a:lstStyle>
            <a:lvl1pPr marL="342900" indent="-342900">
              <a:buFont typeface="Wingdings" pitchFamily="2" charset="2"/>
              <a:buChar char="§"/>
              <a:defRPr sz="2800" b="0" i="0">
                <a:latin typeface="Gill Sans MT"/>
                <a:cs typeface="Gill Sans MT"/>
              </a:defRPr>
            </a:lvl1pPr>
            <a:lvl2pPr>
              <a:defRPr sz="2400" b="0" i="0">
                <a:latin typeface="Gill Sans MT"/>
                <a:cs typeface="Gill Sans MT"/>
              </a:defRPr>
            </a:lvl2pPr>
            <a:lvl3pPr>
              <a:defRPr sz="2000" b="0" i="0">
                <a:latin typeface="Gill Sans MT"/>
                <a:cs typeface="Gill Sans MT"/>
              </a:defRPr>
            </a:lvl3pPr>
            <a:lvl4pPr marL="1600200" indent="-228600">
              <a:buFont typeface="Courier New" pitchFamily="49" charset="0"/>
              <a:buChar char="o"/>
              <a:defRPr sz="1800" b="0" i="0">
                <a:latin typeface="Gill Sans MT"/>
                <a:cs typeface="Gill Sans MT"/>
              </a:defRPr>
            </a:lvl4pPr>
            <a:lvl5pPr>
              <a:defRPr sz="1800" b="0" i="0">
                <a:latin typeface="Gill Sans MT"/>
                <a:cs typeface="Gill Sans M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257300"/>
            <a:ext cx="4038600" cy="5029200"/>
          </a:xfrm>
        </p:spPr>
        <p:txBody>
          <a:bodyPr/>
          <a:lstStyle>
            <a:lvl1pPr marL="342900" indent="-342900">
              <a:buFont typeface="Wingdings" pitchFamily="2" charset="2"/>
              <a:buChar char="§"/>
              <a:defRPr sz="2800" b="0" i="0">
                <a:latin typeface="Gill Sans MT"/>
                <a:cs typeface="Gill Sans MT"/>
              </a:defRPr>
            </a:lvl1pPr>
            <a:lvl2pPr>
              <a:defRPr sz="2400" b="0" i="0">
                <a:latin typeface="Gill Sans MT"/>
                <a:cs typeface="Gill Sans MT"/>
              </a:defRPr>
            </a:lvl2pPr>
            <a:lvl3pPr>
              <a:defRPr sz="2000" b="0" i="0">
                <a:latin typeface="Gill Sans MT"/>
                <a:cs typeface="Gill Sans MT"/>
              </a:defRPr>
            </a:lvl3pPr>
            <a:lvl4pPr marL="1600200" indent="-228600">
              <a:buFont typeface="Courier New" pitchFamily="49" charset="0"/>
              <a:buChar char="o"/>
              <a:defRPr sz="1800" b="0" i="0">
                <a:latin typeface="Gill Sans MT"/>
                <a:cs typeface="Gill Sans MT"/>
              </a:defRPr>
            </a:lvl4pPr>
            <a:lvl5pPr>
              <a:defRPr sz="1800" b="0" i="0">
                <a:latin typeface="Gill Sans MT"/>
                <a:cs typeface="Gill Sans M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itle Placeholder 1"/>
          <p:cNvSpPr>
            <a:spLocks noGrp="1"/>
          </p:cNvSpPr>
          <p:nvPr>
            <p:ph type="title"/>
          </p:nvPr>
        </p:nvSpPr>
        <p:spPr>
          <a:xfrm>
            <a:off x="457200" y="274638"/>
            <a:ext cx="8229600" cy="574448"/>
          </a:xfrm>
          <a:prstGeom prst="rect">
            <a:avLst/>
          </a:prstGeom>
        </p:spPr>
        <p:txBody>
          <a:bodyPr rtlCol="0">
            <a:normAutofit/>
          </a:bodyPr>
          <a:lstStyle>
            <a:lvl1pPr>
              <a:defRPr b="1" i="0">
                <a:latin typeface="Gill Sans MT"/>
                <a:cs typeface="Gill Sans MT"/>
              </a:defRPr>
            </a:lvl1pPr>
          </a:lstStyle>
          <a:p>
            <a:r>
              <a:rPr lang="en-US"/>
              <a:t>Click to edit Master title style</a:t>
            </a:r>
            <a:endParaRPr lang="en-US" dirty="0"/>
          </a:p>
        </p:txBody>
      </p:sp>
      <p:sp>
        <p:nvSpPr>
          <p:cNvPr id="13" name="Text Placeholder 3"/>
          <p:cNvSpPr>
            <a:spLocks noGrp="1"/>
          </p:cNvSpPr>
          <p:nvPr>
            <p:ph type="body" sz="quarter" idx="10"/>
          </p:nvPr>
        </p:nvSpPr>
        <p:spPr>
          <a:xfrm>
            <a:off x="2171699" y="6381749"/>
            <a:ext cx="6384925" cy="476251"/>
          </a:xfrm>
        </p:spPr>
        <p:txBody>
          <a:bodyPr anchor="ctr">
            <a:normAutofit/>
          </a:bodyPr>
          <a:lstStyle>
            <a:lvl1pPr marL="0" indent="0">
              <a:buNone/>
              <a:defRPr sz="1200" b="0" i="0">
                <a:latin typeface="Gill Sans MT"/>
                <a:cs typeface="Gill Sans MT"/>
              </a:defRPr>
            </a:lvl1pPr>
          </a:lstStyle>
          <a:p>
            <a:pPr lvl="0"/>
            <a:r>
              <a:rPr lang="en-US"/>
              <a:t>Click to edit Master text styles</a:t>
            </a:r>
          </a:p>
        </p:txBody>
      </p:sp>
      <p:sp>
        <p:nvSpPr>
          <p:cNvPr id="6" name="Slide Number Placeholder 5">
            <a:extLst>
              <a:ext uri="{FF2B5EF4-FFF2-40B4-BE49-F238E27FC236}">
                <a16:creationId xmlns:a16="http://schemas.microsoft.com/office/drawing/2014/main" id="{76BBFD52-D309-4422-B044-F86652296327}"/>
              </a:ext>
            </a:extLst>
          </p:cNvPr>
          <p:cNvSpPr>
            <a:spLocks noGrp="1"/>
          </p:cNvSpPr>
          <p:nvPr>
            <p:ph type="sldNum" sz="quarter" idx="11"/>
          </p:nvPr>
        </p:nvSpPr>
        <p:spPr/>
        <p:txBody>
          <a:bodyPr/>
          <a:lstStyle>
            <a:lvl1pPr defTabSz="914400">
              <a:defRPr/>
            </a:lvl1pPr>
          </a:lstStyle>
          <a:p>
            <a:pPr>
              <a:defRPr/>
            </a:pPr>
            <a:fld id="{1AF08AAE-882D-4E6F-AC70-9298FD2CA75C}" type="slidenum">
              <a:rPr lang="en-US" altLang="en-US"/>
              <a:pPr>
                <a:defRPr/>
              </a:pPr>
              <a:t>‹#›</a:t>
            </a:fld>
            <a:endParaRPr lang="en-US" altLang="en-US"/>
          </a:p>
        </p:txBody>
      </p:sp>
    </p:spTree>
    <p:extLst>
      <p:ext uri="{BB962C8B-B14F-4D97-AF65-F5344CB8AC3E}">
        <p14:creationId xmlns:p14="http://schemas.microsoft.com/office/powerpoint/2010/main" val="4100681618"/>
      </p:ext>
    </p:extLst>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entered Text Only">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95AAE97-6EAB-4320-ADD8-6188C943A5B9}"/>
              </a:ext>
            </a:extLst>
          </p:cNvPr>
          <p:cNvSpPr/>
          <p:nvPr userDrawn="1"/>
        </p:nvSpPr>
        <p:spPr>
          <a:xfrm>
            <a:off x="0" y="946150"/>
            <a:ext cx="9144000" cy="26193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eaLnBrk="1" fontAlgn="auto" hangingPunct="1">
              <a:spcBef>
                <a:spcPts val="0"/>
              </a:spcBef>
              <a:spcAft>
                <a:spcPts val="0"/>
              </a:spcAft>
              <a:defRPr/>
            </a:pPr>
            <a:endParaRPr lang="en-US">
              <a:solidFill>
                <a:srgbClr val="F3F5FF"/>
              </a:solidFill>
              <a:latin typeface="Arial" pitchFamily="34" charset="0"/>
              <a:cs typeface="Arial" pitchFamily="34" charset="0"/>
            </a:endParaRPr>
          </a:p>
        </p:txBody>
      </p:sp>
      <p:sp>
        <p:nvSpPr>
          <p:cNvPr id="2" name="Title 1"/>
          <p:cNvSpPr>
            <a:spLocks noGrp="1"/>
          </p:cNvSpPr>
          <p:nvPr>
            <p:ph type="title"/>
          </p:nvPr>
        </p:nvSpPr>
        <p:spPr>
          <a:xfrm>
            <a:off x="457200" y="2213855"/>
            <a:ext cx="8229600" cy="1822107"/>
          </a:xfrm>
        </p:spPr>
        <p:txBody>
          <a:bodyPr/>
          <a:lstStyle>
            <a:lvl1pPr algn="ctr">
              <a:defRPr b="1" i="0">
                <a:latin typeface="Gill Sans MT"/>
                <a:cs typeface="Gill Sans MT"/>
              </a:defRPr>
            </a:lvl1pPr>
          </a:lstStyle>
          <a:p>
            <a:r>
              <a:rPr lang="en-US"/>
              <a:t>Click to edit Master title style</a:t>
            </a:r>
            <a:endParaRPr lang="en-US" dirty="0"/>
          </a:p>
        </p:txBody>
      </p:sp>
      <p:sp>
        <p:nvSpPr>
          <p:cNvPr id="4" name="Slide Number Placeholder 5">
            <a:extLst>
              <a:ext uri="{FF2B5EF4-FFF2-40B4-BE49-F238E27FC236}">
                <a16:creationId xmlns:a16="http://schemas.microsoft.com/office/drawing/2014/main" id="{1AEB03C4-6BF2-4BE2-A19C-05170DDD2524}"/>
              </a:ext>
            </a:extLst>
          </p:cNvPr>
          <p:cNvSpPr>
            <a:spLocks noGrp="1"/>
          </p:cNvSpPr>
          <p:nvPr>
            <p:ph type="sldNum" sz="quarter" idx="10"/>
          </p:nvPr>
        </p:nvSpPr>
        <p:spPr/>
        <p:txBody>
          <a:bodyPr/>
          <a:lstStyle>
            <a:lvl1pPr defTabSz="914400">
              <a:defRPr/>
            </a:lvl1pPr>
          </a:lstStyle>
          <a:p>
            <a:pPr>
              <a:defRPr/>
            </a:pPr>
            <a:fld id="{4BA53CF8-A473-4805-8E50-CD98B75A92B4}" type="slidenum">
              <a:rPr lang="en-US" altLang="en-US"/>
              <a:pPr>
                <a:defRPr/>
              </a:pPr>
              <a:t>‹#›</a:t>
            </a:fld>
            <a:endParaRPr lang="en-US" altLang="en-US"/>
          </a:p>
        </p:txBody>
      </p:sp>
    </p:spTree>
    <p:extLst>
      <p:ext uri="{BB962C8B-B14F-4D97-AF65-F5344CB8AC3E}">
        <p14:creationId xmlns:p14="http://schemas.microsoft.com/office/powerpoint/2010/main" val="760629120"/>
      </p:ext>
    </p:extLst>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and Lower Caption">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257298"/>
            <a:ext cx="8229600" cy="4114800"/>
          </a:xfrm>
        </p:spPr>
        <p:txBody>
          <a:bodyPr/>
          <a:lstStyle>
            <a:lvl1pPr marL="342900" indent="-342900">
              <a:buFont typeface="Wingdings" pitchFamily="2" charset="2"/>
              <a:buChar char="§"/>
              <a:defRPr sz="2800" b="0" i="0">
                <a:latin typeface="Gill Sans MT"/>
                <a:cs typeface="Gill Sans MT"/>
              </a:defRPr>
            </a:lvl1pPr>
            <a:lvl2pPr>
              <a:defRPr sz="2400" b="0" i="0">
                <a:latin typeface="Gill Sans MT"/>
                <a:cs typeface="Gill Sans MT"/>
              </a:defRPr>
            </a:lvl2pPr>
            <a:lvl3pPr>
              <a:defRPr sz="2000" b="0" i="0">
                <a:latin typeface="Gill Sans MT"/>
                <a:cs typeface="Gill Sans MT"/>
              </a:defRPr>
            </a:lvl3pPr>
            <a:lvl4pPr marL="1600200" indent="-228600">
              <a:buFont typeface="Courier New" pitchFamily="49" charset="0"/>
              <a:buChar char="o"/>
              <a:defRPr sz="1800" b="0" i="0">
                <a:latin typeface="Gill Sans MT"/>
                <a:cs typeface="Gill Sans MT"/>
              </a:defRPr>
            </a:lvl4pPr>
            <a:lvl5pPr>
              <a:defRPr sz="1800" b="0" i="0">
                <a:latin typeface="Gill Sans MT"/>
                <a:cs typeface="Gill Sans M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57201" y="5565237"/>
            <a:ext cx="8229600" cy="640080"/>
          </a:xfrm>
        </p:spPr>
        <p:txBody>
          <a:bodyPr>
            <a:normAutofit/>
          </a:bodyPr>
          <a:lstStyle>
            <a:lvl1pPr marL="0" indent="0">
              <a:buNone/>
              <a:defRPr sz="2400" b="0" i="0">
                <a:latin typeface="Gill Sans"/>
                <a:cs typeface="Gill Sans"/>
              </a:defRPr>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9" name="Title Placeholder 1"/>
          <p:cNvSpPr>
            <a:spLocks noGrp="1"/>
          </p:cNvSpPr>
          <p:nvPr>
            <p:ph type="title"/>
          </p:nvPr>
        </p:nvSpPr>
        <p:spPr>
          <a:xfrm>
            <a:off x="457200" y="274638"/>
            <a:ext cx="8229600" cy="574448"/>
          </a:xfrm>
          <a:prstGeom prst="rect">
            <a:avLst/>
          </a:prstGeom>
        </p:spPr>
        <p:txBody>
          <a:bodyPr rtlCol="0">
            <a:normAutofit/>
          </a:bodyPr>
          <a:lstStyle>
            <a:lvl1pPr>
              <a:defRPr b="1" i="0">
                <a:latin typeface="Gill Sans MT"/>
                <a:cs typeface="Gill Sans MT"/>
              </a:defRPr>
            </a:lvl1pPr>
          </a:lstStyle>
          <a:p>
            <a:r>
              <a:rPr lang="en-US"/>
              <a:t>Click to edit Master title style</a:t>
            </a:r>
            <a:endParaRPr lang="en-US" dirty="0"/>
          </a:p>
        </p:txBody>
      </p:sp>
      <p:sp>
        <p:nvSpPr>
          <p:cNvPr id="13" name="Text Placeholder 3"/>
          <p:cNvSpPr>
            <a:spLocks noGrp="1"/>
          </p:cNvSpPr>
          <p:nvPr>
            <p:ph type="body" sz="quarter" idx="10"/>
          </p:nvPr>
        </p:nvSpPr>
        <p:spPr>
          <a:xfrm>
            <a:off x="2171699" y="6381749"/>
            <a:ext cx="6384925" cy="476251"/>
          </a:xfrm>
        </p:spPr>
        <p:txBody>
          <a:bodyPr anchor="ctr">
            <a:normAutofit/>
          </a:bodyPr>
          <a:lstStyle>
            <a:lvl1pPr marL="0" indent="0">
              <a:buNone/>
              <a:defRPr sz="1200" b="0" i="0">
                <a:latin typeface="Gill Sans MT"/>
                <a:cs typeface="Gill Sans MT"/>
              </a:defRPr>
            </a:lvl1pPr>
          </a:lstStyle>
          <a:p>
            <a:pPr lvl="0"/>
            <a:r>
              <a:rPr lang="en-US"/>
              <a:t>Click to edit Master text styles</a:t>
            </a:r>
          </a:p>
        </p:txBody>
      </p:sp>
      <p:sp>
        <p:nvSpPr>
          <p:cNvPr id="6" name="Slide Number Placeholder 5">
            <a:extLst>
              <a:ext uri="{FF2B5EF4-FFF2-40B4-BE49-F238E27FC236}">
                <a16:creationId xmlns:a16="http://schemas.microsoft.com/office/drawing/2014/main" id="{E66A818E-D9B9-4CCD-AE43-624BEF32854E}"/>
              </a:ext>
            </a:extLst>
          </p:cNvPr>
          <p:cNvSpPr>
            <a:spLocks noGrp="1"/>
          </p:cNvSpPr>
          <p:nvPr>
            <p:ph type="sldNum" sz="quarter" idx="11"/>
          </p:nvPr>
        </p:nvSpPr>
        <p:spPr/>
        <p:txBody>
          <a:bodyPr/>
          <a:lstStyle>
            <a:lvl1pPr defTabSz="914400">
              <a:defRPr/>
            </a:lvl1pPr>
          </a:lstStyle>
          <a:p>
            <a:pPr>
              <a:defRPr/>
            </a:pPr>
            <a:fld id="{8819E714-9D03-4ED6-87BE-DA9E8886698B}" type="slidenum">
              <a:rPr lang="en-US" altLang="en-US"/>
              <a:pPr>
                <a:defRPr/>
              </a:pPr>
              <a:t>‹#›</a:t>
            </a:fld>
            <a:endParaRPr lang="en-US" altLang="en-US"/>
          </a:p>
        </p:txBody>
      </p:sp>
    </p:spTree>
    <p:extLst>
      <p:ext uri="{BB962C8B-B14F-4D97-AF65-F5344CB8AC3E}">
        <p14:creationId xmlns:p14="http://schemas.microsoft.com/office/powerpoint/2010/main" val="387435570"/>
      </p:ext>
    </p:extLst>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and Upper Caption">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2049519"/>
            <a:ext cx="8229600" cy="4114800"/>
          </a:xfrm>
        </p:spPr>
        <p:txBody>
          <a:bodyPr/>
          <a:lstStyle>
            <a:lvl1pPr marL="342900" indent="-342900">
              <a:buFont typeface="Wingdings" pitchFamily="2" charset="2"/>
              <a:buChar char="§"/>
              <a:defRPr sz="2800" b="0" i="0">
                <a:latin typeface="Gill Sans MT"/>
                <a:cs typeface="Gill Sans MT"/>
              </a:defRPr>
            </a:lvl1pPr>
            <a:lvl2pPr>
              <a:defRPr sz="2400" b="0" i="0">
                <a:latin typeface="Gill Sans MT"/>
                <a:cs typeface="Gill Sans MT"/>
              </a:defRPr>
            </a:lvl2pPr>
            <a:lvl3pPr>
              <a:defRPr sz="2000" b="0" i="0">
                <a:latin typeface="Gill Sans MT"/>
                <a:cs typeface="Gill Sans MT"/>
              </a:defRPr>
            </a:lvl3pPr>
            <a:lvl4pPr marL="1600200" indent="-228600">
              <a:buFont typeface="Courier New" pitchFamily="49" charset="0"/>
              <a:buChar char="o"/>
              <a:defRPr sz="1800" b="0" i="0">
                <a:latin typeface="Gill Sans MT"/>
                <a:cs typeface="Gill Sans MT"/>
              </a:defRPr>
            </a:lvl4pPr>
            <a:lvl5pPr>
              <a:defRPr sz="1800" b="0" i="0">
                <a:latin typeface="Gill Sans MT"/>
                <a:cs typeface="Gill Sans M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57201" y="1261134"/>
            <a:ext cx="8229600" cy="640080"/>
          </a:xfrm>
        </p:spPr>
        <p:txBody>
          <a:bodyPr>
            <a:normAutofit/>
          </a:bodyPr>
          <a:lstStyle>
            <a:lvl1pPr marL="0" indent="0">
              <a:buNone/>
              <a:defRPr sz="2400" b="0" i="0">
                <a:latin typeface="Gill Sans MT"/>
                <a:cs typeface="Gill Sans MT"/>
              </a:defRPr>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9" name="Title Placeholder 1"/>
          <p:cNvSpPr>
            <a:spLocks noGrp="1"/>
          </p:cNvSpPr>
          <p:nvPr>
            <p:ph type="title"/>
          </p:nvPr>
        </p:nvSpPr>
        <p:spPr>
          <a:xfrm>
            <a:off x="457200" y="274638"/>
            <a:ext cx="8229600" cy="574448"/>
          </a:xfrm>
          <a:prstGeom prst="rect">
            <a:avLst/>
          </a:prstGeom>
        </p:spPr>
        <p:txBody>
          <a:bodyPr rtlCol="0">
            <a:normAutofit/>
          </a:bodyPr>
          <a:lstStyle>
            <a:lvl1pPr>
              <a:defRPr b="1" i="0">
                <a:latin typeface="Gill Sans MT"/>
                <a:cs typeface="Gill Sans MT"/>
              </a:defRPr>
            </a:lvl1pPr>
          </a:lstStyle>
          <a:p>
            <a:r>
              <a:rPr lang="en-US"/>
              <a:t>Click to edit Master title style</a:t>
            </a:r>
            <a:endParaRPr lang="en-US" dirty="0"/>
          </a:p>
        </p:txBody>
      </p:sp>
      <p:sp>
        <p:nvSpPr>
          <p:cNvPr id="13" name="Text Placeholder 3"/>
          <p:cNvSpPr>
            <a:spLocks noGrp="1"/>
          </p:cNvSpPr>
          <p:nvPr>
            <p:ph type="body" sz="quarter" idx="10"/>
          </p:nvPr>
        </p:nvSpPr>
        <p:spPr>
          <a:xfrm>
            <a:off x="2171699" y="6381749"/>
            <a:ext cx="6384925" cy="476251"/>
          </a:xfrm>
        </p:spPr>
        <p:txBody>
          <a:bodyPr anchor="ctr">
            <a:normAutofit/>
          </a:bodyPr>
          <a:lstStyle>
            <a:lvl1pPr marL="0" indent="0">
              <a:buNone/>
              <a:defRPr sz="1200" b="0" i="0">
                <a:latin typeface="Gill Sans MT"/>
                <a:cs typeface="Gill Sans MT"/>
              </a:defRPr>
            </a:lvl1pPr>
          </a:lstStyle>
          <a:p>
            <a:pPr lvl="0"/>
            <a:r>
              <a:rPr lang="en-US"/>
              <a:t>Click to edit Master text styles</a:t>
            </a:r>
          </a:p>
        </p:txBody>
      </p:sp>
      <p:sp>
        <p:nvSpPr>
          <p:cNvPr id="6" name="Slide Number Placeholder 5">
            <a:extLst>
              <a:ext uri="{FF2B5EF4-FFF2-40B4-BE49-F238E27FC236}">
                <a16:creationId xmlns:a16="http://schemas.microsoft.com/office/drawing/2014/main" id="{5CA9A7CE-1C0D-449B-A668-3F5AF6F32B6B}"/>
              </a:ext>
            </a:extLst>
          </p:cNvPr>
          <p:cNvSpPr>
            <a:spLocks noGrp="1"/>
          </p:cNvSpPr>
          <p:nvPr>
            <p:ph type="sldNum" sz="quarter" idx="11"/>
          </p:nvPr>
        </p:nvSpPr>
        <p:spPr/>
        <p:txBody>
          <a:bodyPr/>
          <a:lstStyle>
            <a:lvl1pPr defTabSz="914400">
              <a:defRPr/>
            </a:lvl1pPr>
          </a:lstStyle>
          <a:p>
            <a:pPr>
              <a:defRPr/>
            </a:pPr>
            <a:fld id="{2EB293E0-C613-4D3D-A342-F873250F2FB8}" type="slidenum">
              <a:rPr lang="en-US" altLang="en-US"/>
              <a:pPr>
                <a:defRPr/>
              </a:pPr>
              <a:t>‹#›</a:t>
            </a:fld>
            <a:endParaRPr lang="en-US" altLang="en-US"/>
          </a:p>
        </p:txBody>
      </p:sp>
    </p:spTree>
    <p:extLst>
      <p:ext uri="{BB962C8B-B14F-4D97-AF65-F5344CB8AC3E}">
        <p14:creationId xmlns:p14="http://schemas.microsoft.com/office/powerpoint/2010/main" val="649394186"/>
      </p:ext>
    </p:extLst>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Title Placeholder 1"/>
          <p:cNvSpPr>
            <a:spLocks noGrp="1"/>
          </p:cNvSpPr>
          <p:nvPr>
            <p:ph type="title"/>
          </p:nvPr>
        </p:nvSpPr>
        <p:spPr>
          <a:xfrm>
            <a:off x="457200" y="274638"/>
            <a:ext cx="8229600" cy="574448"/>
          </a:xfrm>
          <a:prstGeom prst="rect">
            <a:avLst/>
          </a:prstGeom>
        </p:spPr>
        <p:txBody>
          <a:bodyPr rtlCol="0">
            <a:normAutofit/>
          </a:bodyPr>
          <a:lstStyle>
            <a:lvl1pPr>
              <a:defRPr b="1" i="0">
                <a:latin typeface="Gill Sans MT"/>
                <a:cs typeface="Gill Sans MT"/>
              </a:defRPr>
            </a:lvl1pPr>
          </a:lstStyle>
          <a:p>
            <a:r>
              <a:rPr lang="en-US"/>
              <a:t>Click to edit Master title style</a:t>
            </a:r>
            <a:endParaRPr lang="en-US" dirty="0"/>
          </a:p>
        </p:txBody>
      </p:sp>
      <p:sp>
        <p:nvSpPr>
          <p:cNvPr id="10" name="Text Placeholder 3"/>
          <p:cNvSpPr>
            <a:spLocks noGrp="1"/>
          </p:cNvSpPr>
          <p:nvPr>
            <p:ph type="body" sz="quarter" idx="10"/>
          </p:nvPr>
        </p:nvSpPr>
        <p:spPr>
          <a:xfrm>
            <a:off x="2171699" y="6381749"/>
            <a:ext cx="6384925" cy="476251"/>
          </a:xfrm>
        </p:spPr>
        <p:txBody>
          <a:bodyPr anchor="ctr">
            <a:normAutofit/>
          </a:bodyPr>
          <a:lstStyle>
            <a:lvl1pPr marL="0" indent="0">
              <a:buNone/>
              <a:defRPr sz="1200" b="0" i="0">
                <a:latin typeface="Gill Sans MT"/>
                <a:cs typeface="Gill Sans MT"/>
              </a:defRPr>
            </a:lvl1pPr>
          </a:lstStyle>
          <a:p>
            <a:pPr lvl="0"/>
            <a:r>
              <a:rPr lang="en-US"/>
              <a:t>Click to edit Master text styles</a:t>
            </a:r>
          </a:p>
        </p:txBody>
      </p:sp>
      <p:sp>
        <p:nvSpPr>
          <p:cNvPr id="4" name="Slide Number Placeholder 5">
            <a:extLst>
              <a:ext uri="{FF2B5EF4-FFF2-40B4-BE49-F238E27FC236}">
                <a16:creationId xmlns:a16="http://schemas.microsoft.com/office/drawing/2014/main" id="{EA7F689F-6D55-4A32-B7B0-CEAD87D4210F}"/>
              </a:ext>
            </a:extLst>
          </p:cNvPr>
          <p:cNvSpPr>
            <a:spLocks noGrp="1"/>
          </p:cNvSpPr>
          <p:nvPr>
            <p:ph type="sldNum" sz="quarter" idx="11"/>
          </p:nvPr>
        </p:nvSpPr>
        <p:spPr/>
        <p:txBody>
          <a:bodyPr/>
          <a:lstStyle>
            <a:lvl1pPr defTabSz="914400">
              <a:defRPr/>
            </a:lvl1pPr>
          </a:lstStyle>
          <a:p>
            <a:pPr>
              <a:defRPr/>
            </a:pPr>
            <a:fld id="{9464E40A-0329-428E-BCF1-D605229B65D2}" type="slidenum">
              <a:rPr lang="en-US" altLang="en-US"/>
              <a:pPr>
                <a:defRPr/>
              </a:pPr>
              <a:t>‹#›</a:t>
            </a:fld>
            <a:endParaRPr lang="en-US" altLang="en-US"/>
          </a:p>
        </p:txBody>
      </p:sp>
    </p:spTree>
    <p:extLst>
      <p:ext uri="{BB962C8B-B14F-4D97-AF65-F5344CB8AC3E}">
        <p14:creationId xmlns:p14="http://schemas.microsoft.com/office/powerpoint/2010/main" val="4236458499"/>
      </p:ext>
    </p:extLst>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A2B3FA5-C519-433A-9048-9072D7C607B8}"/>
              </a:ext>
            </a:extLst>
          </p:cNvPr>
          <p:cNvSpPr/>
          <p:nvPr userDrawn="1"/>
        </p:nvSpPr>
        <p:spPr>
          <a:xfrm>
            <a:off x="0" y="946150"/>
            <a:ext cx="9144000" cy="26193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eaLnBrk="1" fontAlgn="auto" hangingPunct="1">
              <a:spcBef>
                <a:spcPts val="0"/>
              </a:spcBef>
              <a:spcAft>
                <a:spcPts val="0"/>
              </a:spcAft>
              <a:defRPr/>
            </a:pPr>
            <a:endParaRPr lang="en-US">
              <a:solidFill>
                <a:srgbClr val="F3F5FF"/>
              </a:solidFill>
              <a:latin typeface="Arial" pitchFamily="34" charset="0"/>
              <a:cs typeface="Arial" pitchFamily="34" charset="0"/>
            </a:endParaRPr>
          </a:p>
        </p:txBody>
      </p:sp>
      <p:sp>
        <p:nvSpPr>
          <p:cNvPr id="5" name="Rectangle 4">
            <a:extLst>
              <a:ext uri="{FF2B5EF4-FFF2-40B4-BE49-F238E27FC236}">
                <a16:creationId xmlns:a16="http://schemas.microsoft.com/office/drawing/2014/main" id="{E97B8B4A-0F3F-42C9-8D77-CDB72519A804}"/>
              </a:ext>
            </a:extLst>
          </p:cNvPr>
          <p:cNvSpPr/>
          <p:nvPr userDrawn="1"/>
        </p:nvSpPr>
        <p:spPr>
          <a:xfrm>
            <a:off x="3175" y="6442075"/>
            <a:ext cx="1955800" cy="41592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eaLnBrk="1" fontAlgn="auto" hangingPunct="1">
              <a:spcBef>
                <a:spcPts val="0"/>
              </a:spcBef>
              <a:spcAft>
                <a:spcPts val="0"/>
              </a:spcAft>
              <a:defRPr/>
            </a:pPr>
            <a:endParaRPr lang="en-US">
              <a:solidFill>
                <a:srgbClr val="F3F5FF"/>
              </a:solidFill>
            </a:endParaRPr>
          </a:p>
        </p:txBody>
      </p:sp>
      <p:sp>
        <p:nvSpPr>
          <p:cNvPr id="7" name="Content Placeholder 3"/>
          <p:cNvSpPr>
            <a:spLocks noGrp="1"/>
          </p:cNvSpPr>
          <p:nvPr>
            <p:ph sz="half" idx="2"/>
          </p:nvPr>
        </p:nvSpPr>
        <p:spPr>
          <a:xfrm>
            <a:off x="457201" y="3830991"/>
            <a:ext cx="8229600" cy="1545054"/>
          </a:xfrm>
        </p:spPr>
        <p:txBody>
          <a:bodyPr>
            <a:normAutofit/>
          </a:bodyPr>
          <a:lstStyle>
            <a:lvl1pPr marL="0" indent="0" algn="ctr">
              <a:buNone/>
              <a:defRPr sz="2400" b="0" i="0">
                <a:solidFill>
                  <a:srgbClr val="6A737B"/>
                </a:solidFill>
                <a:latin typeface="Gill Sans MT"/>
                <a:cs typeface="Gill Sans MT"/>
              </a:defRPr>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10" name="Content Placeholder 3"/>
          <p:cNvSpPr>
            <a:spLocks noGrp="1"/>
          </p:cNvSpPr>
          <p:nvPr>
            <p:ph sz="half" idx="10"/>
          </p:nvPr>
        </p:nvSpPr>
        <p:spPr>
          <a:xfrm>
            <a:off x="457199" y="3210878"/>
            <a:ext cx="8229600" cy="576072"/>
          </a:xfrm>
        </p:spPr>
        <p:txBody>
          <a:bodyPr anchor="ctr">
            <a:noAutofit/>
          </a:bodyPr>
          <a:lstStyle>
            <a:lvl1pPr marL="0" indent="0" algn="ctr">
              <a:buNone/>
              <a:defRPr sz="4400" b="1" i="0">
                <a:solidFill>
                  <a:srgbClr val="6A737B"/>
                </a:solidFill>
                <a:latin typeface="Gill Sans MT"/>
                <a:cs typeface="Gill Sans MT"/>
              </a:defRPr>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6" name="Slide Number Placeholder 5">
            <a:extLst>
              <a:ext uri="{FF2B5EF4-FFF2-40B4-BE49-F238E27FC236}">
                <a16:creationId xmlns:a16="http://schemas.microsoft.com/office/drawing/2014/main" id="{1182E746-4CB9-4023-8F4A-7A2D722370BF}"/>
              </a:ext>
            </a:extLst>
          </p:cNvPr>
          <p:cNvSpPr>
            <a:spLocks noGrp="1"/>
          </p:cNvSpPr>
          <p:nvPr>
            <p:ph type="sldNum" sz="quarter" idx="11"/>
          </p:nvPr>
        </p:nvSpPr>
        <p:spPr/>
        <p:txBody>
          <a:bodyPr/>
          <a:lstStyle>
            <a:lvl1pPr defTabSz="914400">
              <a:defRPr/>
            </a:lvl1pPr>
          </a:lstStyle>
          <a:p>
            <a:pPr>
              <a:defRPr/>
            </a:pPr>
            <a:fld id="{896FE3B8-16F1-4009-8C37-1B204AEC06DC}" type="slidenum">
              <a:rPr lang="en-US" altLang="en-US"/>
              <a:pPr>
                <a:defRPr/>
              </a:pPr>
              <a:t>‹#›</a:t>
            </a:fld>
            <a:endParaRPr lang="en-US" altLang="en-US"/>
          </a:p>
        </p:txBody>
      </p:sp>
    </p:spTree>
    <p:extLst>
      <p:ext uri="{BB962C8B-B14F-4D97-AF65-F5344CB8AC3E}">
        <p14:creationId xmlns:p14="http://schemas.microsoft.com/office/powerpoint/2010/main" val="1740859262"/>
      </p:ext>
    </p:extLst>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7F2087B1-CA48-487B-AD84-C5E09339B078}"/>
              </a:ext>
            </a:extLst>
          </p:cNvPr>
          <p:cNvSpPr>
            <a:spLocks noGrp="1"/>
          </p:cNvSpPr>
          <p:nvPr>
            <p:ph type="title"/>
          </p:nvPr>
        </p:nvSpPr>
        <p:spPr bwMode="auto">
          <a:xfrm>
            <a:off x="457200" y="274638"/>
            <a:ext cx="8229600"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B948DC52-7892-4B7A-9CDD-C7B4C6A71B0A}"/>
              </a:ext>
            </a:extLst>
          </p:cNvPr>
          <p:cNvSpPr>
            <a:spLocks noGrp="1"/>
          </p:cNvSpPr>
          <p:nvPr>
            <p:ph type="body" idx="1"/>
          </p:nvPr>
        </p:nvSpPr>
        <p:spPr bwMode="auto">
          <a:xfrm>
            <a:off x="457200" y="1257300"/>
            <a:ext cx="8229600" cy="5045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cxnSp>
        <p:nvCxnSpPr>
          <p:cNvPr id="6" name="Straight Connector 5">
            <a:extLst>
              <a:ext uri="{FF2B5EF4-FFF2-40B4-BE49-F238E27FC236}">
                <a16:creationId xmlns:a16="http://schemas.microsoft.com/office/drawing/2014/main" id="{0CEBDAE3-5525-4927-A3FA-C18CF2813050}"/>
              </a:ext>
            </a:extLst>
          </p:cNvPr>
          <p:cNvCxnSpPr/>
          <p:nvPr/>
        </p:nvCxnSpPr>
        <p:spPr>
          <a:xfrm>
            <a:off x="0" y="988786"/>
            <a:ext cx="9144000" cy="1588"/>
          </a:xfrm>
          <a:prstGeom prst="line">
            <a:avLst/>
          </a:prstGeom>
          <a:ln w="57150" cap="flat" cmpd="thickThin" algn="ctr">
            <a:gradFill flip="none" rotWithShape="1">
              <a:gsLst>
                <a:gs pos="0">
                  <a:schemeClr val="tx1">
                    <a:lumMod val="85000"/>
                    <a:lumOff val="15000"/>
                  </a:schemeClr>
                </a:gs>
                <a:gs pos="100000">
                  <a:prstClr val="white"/>
                </a:gs>
              </a:gsLst>
              <a:lin ang="0" scaled="1"/>
              <a:tileRect/>
            </a:gra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9" name="Slide Number Placeholder 5">
            <a:extLst>
              <a:ext uri="{FF2B5EF4-FFF2-40B4-BE49-F238E27FC236}">
                <a16:creationId xmlns:a16="http://schemas.microsoft.com/office/drawing/2014/main" id="{9E0CD85C-ABEF-4193-912C-27A48DB53E06}"/>
              </a:ext>
            </a:extLst>
          </p:cNvPr>
          <p:cNvSpPr>
            <a:spLocks noGrp="1"/>
          </p:cNvSpPr>
          <p:nvPr>
            <p:ph type="sldNum" sz="quarter" idx="4"/>
          </p:nvPr>
        </p:nvSpPr>
        <p:spPr>
          <a:xfrm>
            <a:off x="8640763" y="6454775"/>
            <a:ext cx="503237" cy="384175"/>
          </a:xfrm>
          <a:prstGeom prst="rect">
            <a:avLst/>
          </a:prstGeom>
        </p:spPr>
        <p:txBody>
          <a:bodyPr vert="horz" wrap="square" lIns="91440" tIns="45720" rIns="91440" bIns="45720" numCol="1" anchor="t" anchorCtr="0" compatLnSpc="1">
            <a:prstTxWarp prst="textNoShape">
              <a:avLst/>
            </a:prstTxWarp>
          </a:bodyPr>
          <a:lstStyle>
            <a:lvl1pPr defTabSz="457200" eaLnBrk="1" hangingPunct="1">
              <a:defRPr>
                <a:solidFill>
                  <a:srgbClr val="6A737B"/>
                </a:solidFill>
                <a:cs typeface="Arial" panose="020B0604020202020204" pitchFamily="34" charset="0"/>
              </a:defRPr>
            </a:lvl1pPr>
          </a:lstStyle>
          <a:p>
            <a:pPr>
              <a:defRPr/>
            </a:pPr>
            <a:fld id="{85B84334-BC13-4886-AF0B-609C565EAF2E}" type="slidenum">
              <a:rPr lang="en-US" altLang="en-US"/>
              <a:pPr>
                <a:defRPr/>
              </a:pPr>
              <a:t>‹#›</a:t>
            </a:fld>
            <a:endParaRPr lang="en-US" altLang="en-US"/>
          </a:p>
        </p:txBody>
      </p:sp>
      <p:pic>
        <p:nvPicPr>
          <p:cNvPr id="1030" name="Picture 6">
            <a:extLst>
              <a:ext uri="{FF2B5EF4-FFF2-40B4-BE49-F238E27FC236}">
                <a16:creationId xmlns:a16="http://schemas.microsoft.com/office/drawing/2014/main" id="{AAB3B0C6-2154-47B6-BE97-ABE5D6029956}"/>
              </a:ext>
            </a:extLst>
          </p:cNvPr>
          <p:cNvPicPr>
            <a:picLocks noChangeAspect="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0" y="6337300"/>
            <a:ext cx="2036763" cy="452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429" r:id="rId1"/>
    <p:sldLayoutId id="2147484430" r:id="rId2"/>
    <p:sldLayoutId id="2147484431" r:id="rId3"/>
    <p:sldLayoutId id="2147484432" r:id="rId4"/>
    <p:sldLayoutId id="2147484433" r:id="rId5"/>
    <p:sldLayoutId id="2147484434" r:id="rId6"/>
    <p:sldLayoutId id="2147484435" r:id="rId7"/>
    <p:sldLayoutId id="2147484436" r:id="rId8"/>
  </p:sldLayoutIdLst>
  <p:hf hdr="0" ftr="0" dt="0"/>
  <p:txStyles>
    <p:titleStyle>
      <a:lvl1pPr algn="l" defTabSz="457200" rtl="0" eaLnBrk="0" fontAlgn="base" hangingPunct="0">
        <a:spcBef>
          <a:spcPct val="0"/>
        </a:spcBef>
        <a:spcAft>
          <a:spcPct val="0"/>
        </a:spcAft>
        <a:defRPr sz="4400" b="1" kern="1200">
          <a:solidFill>
            <a:schemeClr val="tx1"/>
          </a:solidFill>
          <a:latin typeface="Gill Sans MT"/>
          <a:ea typeface="ＭＳ Ｐゴシック" charset="-128"/>
          <a:cs typeface="Gill Sans MT"/>
        </a:defRPr>
      </a:lvl1pPr>
      <a:lvl2pPr algn="l" defTabSz="457200" rtl="0" eaLnBrk="0" fontAlgn="base" hangingPunct="0">
        <a:spcBef>
          <a:spcPct val="0"/>
        </a:spcBef>
        <a:spcAft>
          <a:spcPct val="0"/>
        </a:spcAft>
        <a:defRPr sz="4400" b="1">
          <a:solidFill>
            <a:schemeClr val="tx1"/>
          </a:solidFill>
          <a:latin typeface="Gill Sans MT" charset="0"/>
          <a:ea typeface="ＭＳ Ｐゴシック" charset="-128"/>
          <a:cs typeface="Gill Sans MT" pitchFamily="34" charset="0"/>
        </a:defRPr>
      </a:lvl2pPr>
      <a:lvl3pPr algn="l" defTabSz="457200" rtl="0" eaLnBrk="0" fontAlgn="base" hangingPunct="0">
        <a:spcBef>
          <a:spcPct val="0"/>
        </a:spcBef>
        <a:spcAft>
          <a:spcPct val="0"/>
        </a:spcAft>
        <a:defRPr sz="4400" b="1">
          <a:solidFill>
            <a:schemeClr val="tx1"/>
          </a:solidFill>
          <a:latin typeface="Gill Sans MT" charset="0"/>
          <a:ea typeface="ＭＳ Ｐゴシック" charset="-128"/>
          <a:cs typeface="Gill Sans MT" pitchFamily="34" charset="0"/>
        </a:defRPr>
      </a:lvl3pPr>
      <a:lvl4pPr algn="l" defTabSz="457200" rtl="0" eaLnBrk="0" fontAlgn="base" hangingPunct="0">
        <a:spcBef>
          <a:spcPct val="0"/>
        </a:spcBef>
        <a:spcAft>
          <a:spcPct val="0"/>
        </a:spcAft>
        <a:defRPr sz="4400" b="1">
          <a:solidFill>
            <a:schemeClr val="tx1"/>
          </a:solidFill>
          <a:latin typeface="Gill Sans MT" charset="0"/>
          <a:ea typeface="ＭＳ Ｐゴシック" charset="-128"/>
          <a:cs typeface="Gill Sans MT" pitchFamily="34" charset="0"/>
        </a:defRPr>
      </a:lvl4pPr>
      <a:lvl5pPr algn="l" defTabSz="457200" rtl="0" eaLnBrk="0" fontAlgn="base" hangingPunct="0">
        <a:spcBef>
          <a:spcPct val="0"/>
        </a:spcBef>
        <a:spcAft>
          <a:spcPct val="0"/>
        </a:spcAft>
        <a:defRPr sz="4400" b="1">
          <a:solidFill>
            <a:schemeClr val="tx1"/>
          </a:solidFill>
          <a:latin typeface="Gill Sans MT" charset="0"/>
          <a:ea typeface="ＭＳ Ｐゴシック" charset="-128"/>
          <a:cs typeface="Gill Sans MT" pitchFamily="34" charset="0"/>
        </a:defRPr>
      </a:lvl5pPr>
      <a:lvl6pPr marL="457200" algn="l" defTabSz="457200" rtl="0" eaLnBrk="1" fontAlgn="base" hangingPunct="1">
        <a:spcBef>
          <a:spcPct val="0"/>
        </a:spcBef>
        <a:spcAft>
          <a:spcPct val="0"/>
        </a:spcAft>
        <a:defRPr sz="4400" b="1">
          <a:solidFill>
            <a:schemeClr val="tx1"/>
          </a:solidFill>
          <a:latin typeface="Gill Sans MT" charset="0"/>
          <a:ea typeface="ＭＳ Ｐゴシック" charset="-128"/>
        </a:defRPr>
      </a:lvl6pPr>
      <a:lvl7pPr marL="914400" algn="l" defTabSz="457200" rtl="0" eaLnBrk="1" fontAlgn="base" hangingPunct="1">
        <a:spcBef>
          <a:spcPct val="0"/>
        </a:spcBef>
        <a:spcAft>
          <a:spcPct val="0"/>
        </a:spcAft>
        <a:defRPr sz="4400" b="1">
          <a:solidFill>
            <a:schemeClr val="tx1"/>
          </a:solidFill>
          <a:latin typeface="Gill Sans MT" charset="0"/>
          <a:ea typeface="ＭＳ Ｐゴシック" charset="-128"/>
        </a:defRPr>
      </a:lvl7pPr>
      <a:lvl8pPr marL="1371600" algn="l" defTabSz="457200" rtl="0" eaLnBrk="1" fontAlgn="base" hangingPunct="1">
        <a:spcBef>
          <a:spcPct val="0"/>
        </a:spcBef>
        <a:spcAft>
          <a:spcPct val="0"/>
        </a:spcAft>
        <a:defRPr sz="4400" b="1">
          <a:solidFill>
            <a:schemeClr val="tx1"/>
          </a:solidFill>
          <a:latin typeface="Gill Sans MT" charset="0"/>
          <a:ea typeface="ＭＳ Ｐゴシック" charset="-128"/>
        </a:defRPr>
      </a:lvl8pPr>
      <a:lvl9pPr marL="1828800" algn="l" defTabSz="457200" rtl="0" eaLnBrk="1" fontAlgn="base" hangingPunct="1">
        <a:spcBef>
          <a:spcPct val="0"/>
        </a:spcBef>
        <a:spcAft>
          <a:spcPct val="0"/>
        </a:spcAft>
        <a:defRPr sz="4400" b="1">
          <a:solidFill>
            <a:schemeClr val="tx1"/>
          </a:solidFill>
          <a:latin typeface="Gill Sans MT" charset="0"/>
          <a:ea typeface="ＭＳ Ｐゴシック" charset="-128"/>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Gill Sans MT"/>
          <a:ea typeface="ＭＳ Ｐゴシック" charset="-128"/>
          <a:cs typeface="Gill Sans MT"/>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Gill Sans MT"/>
          <a:ea typeface="ＭＳ Ｐゴシック" charset="-128"/>
          <a:cs typeface="Gill Sans MT"/>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Gill Sans MT"/>
          <a:ea typeface="ＭＳ Ｐゴシック" charset="-128"/>
          <a:cs typeface="Gill Sans MT"/>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Gill Sans MT"/>
          <a:ea typeface="ＭＳ Ｐゴシック" charset="-128"/>
          <a:cs typeface="Gill Sans MT"/>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Gill Sans MT"/>
          <a:ea typeface="ＭＳ Ｐゴシック" charset="-128"/>
          <a:cs typeface="Gill Sans M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3.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E8DF6867-2B70-48F7-8FBF-0EF747BDF629}"/>
              </a:ext>
            </a:extLst>
          </p:cNvPr>
          <p:cNvSpPr/>
          <p:nvPr/>
        </p:nvSpPr>
        <p:spPr>
          <a:xfrm>
            <a:off x="201612" y="3851454"/>
            <a:ext cx="4321175" cy="2496325"/>
          </a:xfrm>
          <a:prstGeom prst="rect">
            <a:avLst/>
          </a:prstGeom>
          <a:solidFill>
            <a:schemeClr val="bg2">
              <a:lumMod val="40000"/>
              <a:lumOff val="60000"/>
            </a:schemeClr>
          </a:solidFill>
          <a:ln>
            <a:solidFill>
              <a:schemeClr val="bg1"/>
            </a:solidFill>
          </a:ln>
          <a:effectLst>
            <a:outerShdw blurRad="40000" dist="23000" dir="5400000" rotWithShape="0">
              <a:srgbClr val="000000">
                <a:alpha val="35000"/>
              </a:srgbClr>
            </a:outerShdw>
            <a:softEdge rad="317500"/>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solidFill>
                <a:schemeClr val="tx1"/>
              </a:solidFill>
              <a:latin typeface="Arial" pitchFamily="34" charset="0"/>
              <a:cs typeface="Arial" pitchFamily="34" charset="0"/>
            </a:endParaRPr>
          </a:p>
        </p:txBody>
      </p:sp>
      <p:sp>
        <p:nvSpPr>
          <p:cNvPr id="6" name="Title 5">
            <a:extLst>
              <a:ext uri="{FF2B5EF4-FFF2-40B4-BE49-F238E27FC236}">
                <a16:creationId xmlns:a16="http://schemas.microsoft.com/office/drawing/2014/main" id="{0844B8B1-4C65-4AA8-96EA-AD82FC33DC23}"/>
              </a:ext>
            </a:extLst>
          </p:cNvPr>
          <p:cNvSpPr>
            <a:spLocks noGrp="1"/>
          </p:cNvSpPr>
          <p:nvPr>
            <p:ph type="title"/>
          </p:nvPr>
        </p:nvSpPr>
        <p:spPr>
          <a:xfrm>
            <a:off x="423863" y="158750"/>
            <a:ext cx="8229600" cy="574675"/>
          </a:xfrm>
        </p:spPr>
        <p:txBody>
          <a:bodyPr>
            <a:noAutofit/>
          </a:bodyPr>
          <a:lstStyle/>
          <a:p>
            <a:pPr algn="ctr" eaLnBrk="1" fontAlgn="auto" hangingPunct="1">
              <a:spcAft>
                <a:spcPts val="0"/>
              </a:spcAft>
              <a:defRPr/>
            </a:pPr>
            <a:r>
              <a:rPr lang="en-US" sz="2800" dirty="0">
                <a:latin typeface="Arial" pitchFamily="34" charset="0"/>
                <a:cs typeface="Arial" pitchFamily="34" charset="0"/>
              </a:rPr>
              <a:t>SolarWall Power Tower</a:t>
            </a:r>
            <a:br>
              <a:rPr lang="en-US" sz="2800" dirty="0">
                <a:latin typeface="Arial" pitchFamily="34" charset="0"/>
                <a:cs typeface="Arial" pitchFamily="34" charset="0"/>
              </a:rPr>
            </a:br>
            <a:r>
              <a:rPr lang="en-US" sz="1800" cap="all" dirty="0">
                <a:solidFill>
                  <a:schemeClr val="bg2"/>
                </a:solidFill>
                <a:latin typeface="Arial" pitchFamily="34" charset="0"/>
                <a:cs typeface="Arial" pitchFamily="34" charset="0"/>
              </a:rPr>
              <a:t>Conserval Systems Inc., Buffalo NY</a:t>
            </a:r>
            <a:endParaRPr lang="en-US" sz="1800" dirty="0">
              <a:solidFill>
                <a:schemeClr val="bg2"/>
              </a:solidFill>
              <a:latin typeface="Arial" pitchFamily="34" charset="0"/>
              <a:ea typeface="+mj-ea"/>
              <a:cs typeface="Arial" pitchFamily="34" charset="0"/>
            </a:endParaRPr>
          </a:p>
        </p:txBody>
      </p:sp>
      <p:sp>
        <p:nvSpPr>
          <p:cNvPr id="12294" name="Text Placeholder 8">
            <a:extLst>
              <a:ext uri="{FF2B5EF4-FFF2-40B4-BE49-F238E27FC236}">
                <a16:creationId xmlns:a16="http://schemas.microsoft.com/office/drawing/2014/main" id="{58C0CC65-E433-4804-9061-21ACAF9ECDFF}"/>
              </a:ext>
            </a:extLst>
          </p:cNvPr>
          <p:cNvSpPr>
            <a:spLocks noGrp="1"/>
          </p:cNvSpPr>
          <p:nvPr>
            <p:ph type="body" sz="quarter" idx="10"/>
          </p:nvPr>
        </p:nvSpPr>
        <p:spPr>
          <a:xfrm>
            <a:off x="2171700" y="6381750"/>
            <a:ext cx="6384925" cy="476250"/>
          </a:xfrm>
        </p:spPr>
        <p:txBody>
          <a:bodyPr/>
          <a:lstStyle/>
          <a:p>
            <a:pPr algn="ctr" eaLnBrk="1" hangingPunct="1"/>
            <a:r>
              <a:rPr lang="en-US" altLang="en-US" b="1" i="1" dirty="0">
                <a:solidFill>
                  <a:schemeClr val="bg2"/>
                </a:solidFill>
                <a:latin typeface="Arial" panose="020B0604020202020204" pitchFamily="34" charset="0"/>
                <a:ea typeface="ＭＳ Ｐゴシック" panose="020B0600070205080204" pitchFamily="34" charset="-128"/>
                <a:cs typeface="Arial" panose="020B0604020202020204" pitchFamily="34" charset="0"/>
              </a:rPr>
              <a:t>Solar heat producing power in updraft tower assisted by downdraft wind  </a:t>
            </a:r>
          </a:p>
        </p:txBody>
      </p:sp>
      <p:sp>
        <p:nvSpPr>
          <p:cNvPr id="12296" name="TextBox 2">
            <a:extLst>
              <a:ext uri="{FF2B5EF4-FFF2-40B4-BE49-F238E27FC236}">
                <a16:creationId xmlns:a16="http://schemas.microsoft.com/office/drawing/2014/main" id="{42812712-3B52-46BF-8466-E9EFE5B86542}"/>
              </a:ext>
            </a:extLst>
          </p:cNvPr>
          <p:cNvSpPr txBox="1">
            <a:spLocks noChangeArrowheads="1"/>
          </p:cNvSpPr>
          <p:nvPr/>
        </p:nvSpPr>
        <p:spPr bwMode="auto">
          <a:xfrm>
            <a:off x="1416050" y="4619625"/>
            <a:ext cx="1820863"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Gill Sans MT" panose="020B0502020104020203" pitchFamily="34" charset="0"/>
                <a:ea typeface="ＭＳ Ｐゴシック" panose="020B0600070205080204" pitchFamily="34" charset="-128"/>
                <a:cs typeface="Gill Sans MT" panose="020B0502020104020203" pitchFamily="34" charset="0"/>
              </a:defRPr>
            </a:lvl1pPr>
            <a:lvl2pPr marL="742950" indent="-285750">
              <a:spcBef>
                <a:spcPct val="20000"/>
              </a:spcBef>
              <a:buFont typeface="Arial" panose="020B0604020202020204" pitchFamily="34" charset="0"/>
              <a:buChar char="–"/>
              <a:defRPr sz="2800">
                <a:solidFill>
                  <a:schemeClr val="tx1"/>
                </a:solidFill>
                <a:latin typeface="Gill Sans MT" panose="020B0502020104020203" pitchFamily="34" charset="0"/>
                <a:ea typeface="ＭＳ Ｐゴシック" panose="020B0600070205080204" pitchFamily="34" charset="-128"/>
                <a:cs typeface="Gill Sans MT" panose="020B0502020104020203" pitchFamily="34" charset="0"/>
              </a:defRPr>
            </a:lvl2pPr>
            <a:lvl3pPr marL="1143000" indent="-228600">
              <a:spcBef>
                <a:spcPct val="20000"/>
              </a:spcBef>
              <a:buFont typeface="Arial" panose="020B0604020202020204" pitchFamily="34" charset="0"/>
              <a:buChar char="•"/>
              <a:defRPr sz="2400">
                <a:solidFill>
                  <a:schemeClr val="tx1"/>
                </a:solidFill>
                <a:latin typeface="Gill Sans MT" panose="020B0502020104020203" pitchFamily="34" charset="0"/>
                <a:ea typeface="ＭＳ Ｐゴシック" panose="020B0600070205080204" pitchFamily="34" charset="-128"/>
                <a:cs typeface="Gill Sans MT" panose="020B0502020104020203" pitchFamily="34" charset="0"/>
              </a:defRPr>
            </a:lvl3pPr>
            <a:lvl4pPr marL="1600200" indent="-228600">
              <a:spcBef>
                <a:spcPct val="20000"/>
              </a:spcBef>
              <a:buFont typeface="Arial" panose="020B0604020202020204" pitchFamily="34" charset="0"/>
              <a:buChar char="–"/>
              <a:defRPr sz="2000">
                <a:solidFill>
                  <a:schemeClr val="tx1"/>
                </a:solidFill>
                <a:latin typeface="Gill Sans MT" panose="020B0502020104020203" pitchFamily="34" charset="0"/>
                <a:ea typeface="ＭＳ Ｐゴシック" panose="020B0600070205080204" pitchFamily="34" charset="-128"/>
                <a:cs typeface="Gill Sans MT" panose="020B0502020104020203" pitchFamily="34" charset="0"/>
              </a:defRPr>
            </a:lvl4pPr>
            <a:lvl5pPr marL="2057400" indent="-228600">
              <a:spcBef>
                <a:spcPct val="20000"/>
              </a:spcBef>
              <a:buFont typeface="Arial" panose="020B0604020202020204" pitchFamily="34" charset="0"/>
              <a:buChar char="»"/>
              <a:defRPr sz="2000">
                <a:solidFill>
                  <a:schemeClr val="tx1"/>
                </a:solidFill>
                <a:latin typeface="Gill Sans MT" panose="020B0502020104020203" pitchFamily="34" charset="0"/>
                <a:ea typeface="ＭＳ Ｐゴシック" panose="020B0600070205080204" pitchFamily="34" charset="-128"/>
                <a:cs typeface="Gill Sans MT" panose="020B05020201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ＭＳ Ｐゴシック" panose="020B0600070205080204" pitchFamily="34" charset="-128"/>
                <a:cs typeface="Gill Sans MT" panose="020B05020201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ＭＳ Ｐゴシック" panose="020B0600070205080204" pitchFamily="34" charset="-128"/>
                <a:cs typeface="Gill Sans MT" panose="020B05020201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ＭＳ Ｐゴシック" panose="020B0600070205080204" pitchFamily="34" charset="-128"/>
                <a:cs typeface="Gill Sans MT" panose="020B05020201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ＭＳ Ｐゴシック" panose="020B0600070205080204" pitchFamily="34" charset="-128"/>
                <a:cs typeface="Gill Sans MT" panose="020B0502020104020203" pitchFamily="34" charset="0"/>
              </a:defRPr>
            </a:lvl9pPr>
          </a:lstStyle>
          <a:p>
            <a:pPr algn="ctr">
              <a:spcBef>
                <a:spcPct val="0"/>
              </a:spcBef>
              <a:buFontTx/>
              <a:buNone/>
            </a:pPr>
            <a:r>
              <a:rPr lang="en-US" altLang="en-US" sz="1100" dirty="0">
                <a:latin typeface="Arial" panose="020B0604020202020204" pitchFamily="34" charset="0"/>
                <a:cs typeface="Arial" panose="020B0604020202020204" pitchFamily="34" charset="0"/>
              </a:rPr>
              <a:t>Insert a picture or chart </a:t>
            </a:r>
          </a:p>
          <a:p>
            <a:pPr algn="ctr">
              <a:spcBef>
                <a:spcPct val="0"/>
              </a:spcBef>
              <a:buFontTx/>
              <a:buNone/>
            </a:pPr>
            <a:r>
              <a:rPr lang="en-US" altLang="en-US" sz="1100" dirty="0">
                <a:latin typeface="Arial" panose="020B0604020202020204" pitchFamily="34" charset="0"/>
                <a:cs typeface="Arial" panose="020B0604020202020204" pitchFamily="34" charset="0"/>
              </a:rPr>
              <a:t>summarizing key project </a:t>
            </a:r>
          </a:p>
          <a:p>
            <a:pPr algn="ctr">
              <a:spcBef>
                <a:spcPct val="0"/>
              </a:spcBef>
              <a:buFontTx/>
              <a:buNone/>
            </a:pPr>
            <a:r>
              <a:rPr lang="en-US" altLang="en-US" sz="1100" dirty="0">
                <a:latin typeface="Arial" panose="020B0604020202020204" pitchFamily="34" charset="0"/>
                <a:cs typeface="Arial" panose="020B0604020202020204" pitchFamily="34" charset="0"/>
              </a:rPr>
              <a:t>milestones and outcomes.</a:t>
            </a:r>
          </a:p>
        </p:txBody>
      </p:sp>
      <p:sp>
        <p:nvSpPr>
          <p:cNvPr id="12297" name="Text Box 6">
            <a:extLst>
              <a:ext uri="{FF2B5EF4-FFF2-40B4-BE49-F238E27FC236}">
                <a16:creationId xmlns:a16="http://schemas.microsoft.com/office/drawing/2014/main" id="{301EE87A-A237-4DD8-85CC-83EB03AA4E86}"/>
              </a:ext>
            </a:extLst>
          </p:cNvPr>
          <p:cNvSpPr txBox="1">
            <a:spLocks noChangeArrowheads="1"/>
          </p:cNvSpPr>
          <p:nvPr/>
        </p:nvSpPr>
        <p:spPr bwMode="auto">
          <a:xfrm>
            <a:off x="201613" y="1296988"/>
            <a:ext cx="4321175" cy="23495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sz="3200">
                <a:solidFill>
                  <a:schemeClr val="tx1"/>
                </a:solidFill>
                <a:latin typeface="Gill Sans MT" panose="020B0502020104020203" pitchFamily="34" charset="0"/>
                <a:ea typeface="ＭＳ Ｐゴシック" panose="020B0600070205080204" pitchFamily="34" charset="-128"/>
                <a:cs typeface="Gill Sans MT" panose="020B0502020104020203" pitchFamily="34" charset="0"/>
              </a:defRPr>
            </a:lvl1pPr>
            <a:lvl2pPr marL="742950" indent="-285750">
              <a:spcBef>
                <a:spcPct val="20000"/>
              </a:spcBef>
              <a:buFont typeface="Arial" panose="020B0604020202020204" pitchFamily="34" charset="0"/>
              <a:buChar char="–"/>
              <a:defRPr sz="2800">
                <a:solidFill>
                  <a:schemeClr val="tx1"/>
                </a:solidFill>
                <a:latin typeface="Gill Sans MT" panose="020B0502020104020203" pitchFamily="34" charset="0"/>
                <a:ea typeface="ＭＳ Ｐゴシック" panose="020B0600070205080204" pitchFamily="34" charset="-128"/>
                <a:cs typeface="Gill Sans MT" panose="020B0502020104020203" pitchFamily="34" charset="0"/>
              </a:defRPr>
            </a:lvl2pPr>
            <a:lvl3pPr marL="1143000" indent="-228600">
              <a:spcBef>
                <a:spcPct val="20000"/>
              </a:spcBef>
              <a:buFont typeface="Arial" panose="020B0604020202020204" pitchFamily="34" charset="0"/>
              <a:buChar char="•"/>
              <a:defRPr sz="2400">
                <a:solidFill>
                  <a:schemeClr val="tx1"/>
                </a:solidFill>
                <a:latin typeface="Gill Sans MT" panose="020B0502020104020203" pitchFamily="34" charset="0"/>
                <a:ea typeface="ＭＳ Ｐゴシック" panose="020B0600070205080204" pitchFamily="34" charset="-128"/>
                <a:cs typeface="Gill Sans MT" panose="020B0502020104020203" pitchFamily="34" charset="0"/>
              </a:defRPr>
            </a:lvl3pPr>
            <a:lvl4pPr marL="1600200" indent="-228600">
              <a:spcBef>
                <a:spcPct val="20000"/>
              </a:spcBef>
              <a:buFont typeface="Arial" panose="020B0604020202020204" pitchFamily="34" charset="0"/>
              <a:buChar char="–"/>
              <a:defRPr sz="2000">
                <a:solidFill>
                  <a:schemeClr val="tx1"/>
                </a:solidFill>
                <a:latin typeface="Gill Sans MT" panose="020B0502020104020203" pitchFamily="34" charset="0"/>
                <a:ea typeface="ＭＳ Ｐゴシック" panose="020B0600070205080204" pitchFamily="34" charset="-128"/>
                <a:cs typeface="Gill Sans MT" panose="020B0502020104020203" pitchFamily="34" charset="0"/>
              </a:defRPr>
            </a:lvl4pPr>
            <a:lvl5pPr marL="2057400" indent="-228600">
              <a:spcBef>
                <a:spcPct val="20000"/>
              </a:spcBef>
              <a:buFont typeface="Arial" panose="020B0604020202020204" pitchFamily="34" charset="0"/>
              <a:buChar char="»"/>
              <a:defRPr sz="2000">
                <a:solidFill>
                  <a:schemeClr val="tx1"/>
                </a:solidFill>
                <a:latin typeface="Gill Sans MT" panose="020B0502020104020203" pitchFamily="34" charset="0"/>
                <a:ea typeface="ＭＳ Ｐゴシック" panose="020B0600070205080204" pitchFamily="34" charset="-128"/>
                <a:cs typeface="Gill Sans MT" panose="020B05020201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ＭＳ Ｐゴシック" panose="020B0600070205080204" pitchFamily="34" charset="-128"/>
                <a:cs typeface="Gill Sans MT" panose="020B05020201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ＭＳ Ｐゴシック" panose="020B0600070205080204" pitchFamily="34" charset="-128"/>
                <a:cs typeface="Gill Sans MT" panose="020B05020201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ＭＳ Ｐゴシック" panose="020B0600070205080204" pitchFamily="34" charset="-128"/>
                <a:cs typeface="Gill Sans MT" panose="020B05020201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ＭＳ Ｐゴシック" panose="020B0600070205080204" pitchFamily="34" charset="-128"/>
                <a:cs typeface="Gill Sans MT" panose="020B0502020104020203" pitchFamily="34" charset="0"/>
              </a:defRPr>
            </a:lvl9pPr>
          </a:lstStyle>
          <a:p>
            <a:pPr eaLnBrk="1" hangingPunct="1">
              <a:spcBef>
                <a:spcPct val="0"/>
              </a:spcBef>
              <a:buFontTx/>
              <a:buNone/>
            </a:pPr>
            <a:r>
              <a:rPr lang="en-US" altLang="en-US" sz="1100" dirty="0">
                <a:latin typeface="Arial" panose="020B0604020202020204" pitchFamily="34" charset="0"/>
                <a:cs typeface="Arial" panose="020B0604020202020204" pitchFamily="34" charset="0"/>
              </a:rPr>
              <a:t>SolarWall Solar Power Tower is a revolutionary concept which combines the best features of multiple renewable technologies into one Hybrid Energy Tower (HET)</a:t>
            </a:r>
          </a:p>
          <a:p>
            <a:pPr eaLnBrk="1" hangingPunct="1">
              <a:spcBef>
                <a:spcPct val="0"/>
              </a:spcBef>
              <a:buFontTx/>
              <a:buNone/>
            </a:pPr>
            <a:endParaRPr lang="en-US" altLang="en-US" sz="1100" dirty="0">
              <a:latin typeface="Arial" panose="020B0604020202020204" pitchFamily="34" charset="0"/>
              <a:cs typeface="Arial" panose="020B0604020202020204" pitchFamily="34" charset="0"/>
            </a:endParaRPr>
          </a:p>
          <a:p>
            <a:pPr eaLnBrk="1" hangingPunct="1">
              <a:spcBef>
                <a:spcPct val="0"/>
              </a:spcBef>
              <a:buFontTx/>
              <a:buNone/>
            </a:pPr>
            <a:r>
              <a:rPr lang="en-US" altLang="en-US" sz="1100" dirty="0">
                <a:latin typeface="Arial" panose="020B0604020202020204" pitchFamily="34" charset="0"/>
                <a:cs typeface="Arial" panose="020B0604020202020204" pitchFamily="34" charset="0"/>
              </a:rPr>
              <a:t>Project will expand upon current developments and patents to complete the HET development, which includes transpired solar air collectors, solar updraft tower, wind downdraft tower, Venturi or diffuser chamber for turbines, ground thermal storage and optional integration of PV for recovery of wasted PV heat.</a:t>
            </a:r>
          </a:p>
          <a:p>
            <a:pPr eaLnBrk="1" hangingPunct="1">
              <a:spcBef>
                <a:spcPct val="0"/>
              </a:spcBef>
              <a:buFontTx/>
              <a:buNone/>
            </a:pPr>
            <a:endParaRPr lang="en-US" altLang="en-US" sz="1100" dirty="0">
              <a:latin typeface="Arial" panose="020B0604020202020204" pitchFamily="34" charset="0"/>
              <a:cs typeface="Arial" panose="020B0604020202020204" pitchFamily="34" charset="0"/>
            </a:endParaRPr>
          </a:p>
          <a:p>
            <a:pPr eaLnBrk="1" hangingPunct="1">
              <a:spcBef>
                <a:spcPct val="0"/>
              </a:spcBef>
              <a:buFontTx/>
              <a:buNone/>
            </a:pPr>
            <a:r>
              <a:rPr lang="en-US" altLang="en-US" sz="1100" dirty="0">
                <a:latin typeface="Arial" panose="020B0604020202020204" pitchFamily="34" charset="0"/>
                <a:cs typeface="Arial" panose="020B0604020202020204" pitchFamily="34" charset="0"/>
              </a:rPr>
              <a:t>GO phase will complete demonstration installation of minimum one 250 kW modular tower system (excluding the PV contribution)</a:t>
            </a:r>
          </a:p>
        </p:txBody>
      </p:sp>
      <p:sp>
        <p:nvSpPr>
          <p:cNvPr id="12" name="Text Box 7">
            <a:extLst>
              <a:ext uri="{FF2B5EF4-FFF2-40B4-BE49-F238E27FC236}">
                <a16:creationId xmlns:a16="http://schemas.microsoft.com/office/drawing/2014/main" id="{D2BE6F4B-07D0-4C3E-BED5-81D45F38C8FA}"/>
              </a:ext>
            </a:extLst>
          </p:cNvPr>
          <p:cNvSpPr txBox="1">
            <a:spLocks noChangeArrowheads="1"/>
          </p:cNvSpPr>
          <p:nvPr/>
        </p:nvSpPr>
        <p:spPr bwMode="auto">
          <a:xfrm>
            <a:off x="130175" y="979488"/>
            <a:ext cx="43926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defRPr/>
            </a:pPr>
            <a:r>
              <a:rPr lang="en-US" sz="1600" b="1" dirty="0">
                <a:latin typeface="Arial" pitchFamily="34" charset="0"/>
                <a:ea typeface="+mn-ea"/>
                <a:cs typeface="Arial" pitchFamily="34" charset="0"/>
              </a:rPr>
              <a:t>Project Summary</a:t>
            </a:r>
          </a:p>
        </p:txBody>
      </p:sp>
      <p:sp>
        <p:nvSpPr>
          <p:cNvPr id="15" name="Line 4">
            <a:extLst>
              <a:ext uri="{FF2B5EF4-FFF2-40B4-BE49-F238E27FC236}">
                <a16:creationId xmlns:a16="http://schemas.microsoft.com/office/drawing/2014/main" id="{B510BB75-9E6A-47A4-9B48-E59B7B19BFB9}"/>
              </a:ext>
            </a:extLst>
          </p:cNvPr>
          <p:cNvSpPr>
            <a:spLocks noChangeShapeType="1"/>
          </p:cNvSpPr>
          <p:nvPr/>
        </p:nvSpPr>
        <p:spPr bwMode="auto">
          <a:xfrm flipH="1">
            <a:off x="4589463" y="1201738"/>
            <a:ext cx="17462" cy="5030787"/>
          </a:xfrm>
          <a:prstGeom prst="line">
            <a:avLst/>
          </a:prstGeom>
          <a:noFill/>
          <a:ln w="28575">
            <a:solidFill>
              <a:schemeClr val="bg2">
                <a:alpha val="38000"/>
              </a:schemeClr>
            </a:solidFill>
            <a:round/>
            <a:headEnd/>
            <a:tailEnd/>
          </a:ln>
          <a:extLst>
            <a:ext uri="{909E8E84-426E-40DD-AFC4-6F175D3DCCD1}">
              <a14:hiddenFill xmlns:a14="http://schemas.microsoft.com/office/drawing/2010/main">
                <a:noFill/>
              </a14:hiddenFill>
            </a:ext>
          </a:extLst>
        </p:spPr>
        <p:txBody>
          <a:bodyPr/>
          <a:lstStyle/>
          <a:p>
            <a:pPr eaLnBrk="1" hangingPunct="1">
              <a:defRPr/>
            </a:pPr>
            <a:endParaRPr lang="en-US">
              <a:ea typeface="+mn-ea"/>
              <a:cs typeface="Arial" pitchFamily="34" charset="0"/>
            </a:endParaRPr>
          </a:p>
        </p:txBody>
      </p:sp>
      <p:sp>
        <p:nvSpPr>
          <p:cNvPr id="16" name="Text Box 9">
            <a:extLst>
              <a:ext uri="{FF2B5EF4-FFF2-40B4-BE49-F238E27FC236}">
                <a16:creationId xmlns:a16="http://schemas.microsoft.com/office/drawing/2014/main" id="{284A4C74-AEC8-4B43-BD1E-1A081B1A4E97}"/>
              </a:ext>
            </a:extLst>
          </p:cNvPr>
          <p:cNvSpPr txBox="1">
            <a:spLocks noChangeArrowheads="1"/>
          </p:cNvSpPr>
          <p:nvPr/>
        </p:nvSpPr>
        <p:spPr bwMode="auto">
          <a:xfrm>
            <a:off x="4660900" y="4351338"/>
            <a:ext cx="226853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defRPr/>
            </a:pPr>
            <a:r>
              <a:rPr lang="en-US" sz="1600" b="1" dirty="0">
                <a:latin typeface="Arial" pitchFamily="34" charset="0"/>
                <a:ea typeface="+mn-ea"/>
                <a:cs typeface="Arial" pitchFamily="34" charset="0"/>
              </a:rPr>
              <a:t>Project Impact</a:t>
            </a:r>
          </a:p>
        </p:txBody>
      </p:sp>
      <p:sp>
        <p:nvSpPr>
          <p:cNvPr id="17" name="Text Box 12">
            <a:extLst>
              <a:ext uri="{FF2B5EF4-FFF2-40B4-BE49-F238E27FC236}">
                <a16:creationId xmlns:a16="http://schemas.microsoft.com/office/drawing/2014/main" id="{6C832CC0-36E4-440D-A53F-B071FC32E180}"/>
              </a:ext>
            </a:extLst>
          </p:cNvPr>
          <p:cNvSpPr txBox="1">
            <a:spLocks noChangeArrowheads="1"/>
          </p:cNvSpPr>
          <p:nvPr/>
        </p:nvSpPr>
        <p:spPr bwMode="auto">
          <a:xfrm>
            <a:off x="4687888" y="4649787"/>
            <a:ext cx="4224337" cy="1491751"/>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defRPr/>
            </a:pPr>
            <a:r>
              <a:rPr lang="en-US" sz="1100" dirty="0">
                <a:latin typeface="Arial" pitchFamily="34" charset="0"/>
                <a:ea typeface="+mn-ea"/>
                <a:cs typeface="Arial" pitchFamily="34" charset="0"/>
              </a:rPr>
              <a:t>SolarWall Power Tower generates power 24 hours a day with towers100 feet tall</a:t>
            </a:r>
          </a:p>
          <a:p>
            <a:pPr eaLnBrk="1" hangingPunct="1">
              <a:spcBef>
                <a:spcPct val="50000"/>
              </a:spcBef>
              <a:defRPr/>
            </a:pPr>
            <a:r>
              <a:rPr lang="en-US" sz="1100" dirty="0">
                <a:latin typeface="Arial" pitchFamily="34" charset="0"/>
                <a:cs typeface="Arial" pitchFamily="34" charset="0"/>
              </a:rPr>
              <a:t>Scalable from 250kW to many MW at costs competitive with PV systems</a:t>
            </a:r>
            <a:endParaRPr lang="en-US" sz="1100" dirty="0">
              <a:latin typeface="Arial" pitchFamily="34" charset="0"/>
              <a:ea typeface="+mn-ea"/>
              <a:cs typeface="Arial" pitchFamily="34" charset="0"/>
            </a:endParaRPr>
          </a:p>
          <a:p>
            <a:pPr eaLnBrk="1" hangingPunct="1">
              <a:spcBef>
                <a:spcPct val="50000"/>
              </a:spcBef>
              <a:defRPr/>
            </a:pPr>
            <a:r>
              <a:rPr lang="en-US" sz="1100" dirty="0">
                <a:latin typeface="Arial" pitchFamily="34" charset="0"/>
                <a:ea typeface="+mn-ea"/>
                <a:cs typeface="Arial" pitchFamily="34" charset="0"/>
              </a:rPr>
              <a:t>New PV farms can be built to recover thermal energy to increase capacity and operate continuously without battery storage </a:t>
            </a:r>
          </a:p>
          <a:p>
            <a:pPr eaLnBrk="1" hangingPunct="1">
              <a:spcBef>
                <a:spcPct val="50000"/>
              </a:spcBef>
              <a:defRPr/>
            </a:pPr>
            <a:r>
              <a:rPr lang="en-US" sz="1100" dirty="0">
                <a:latin typeface="Arial" pitchFamily="34" charset="0"/>
                <a:ea typeface="+mn-ea"/>
                <a:cs typeface="Arial" pitchFamily="34" charset="0"/>
              </a:rPr>
              <a:t>Potential to displace wind projects </a:t>
            </a:r>
          </a:p>
        </p:txBody>
      </p:sp>
      <p:sp>
        <p:nvSpPr>
          <p:cNvPr id="12302" name="Text Box 15">
            <a:extLst>
              <a:ext uri="{FF2B5EF4-FFF2-40B4-BE49-F238E27FC236}">
                <a16:creationId xmlns:a16="http://schemas.microsoft.com/office/drawing/2014/main" id="{05707F3A-9C0F-403B-9B4A-A9EBF4641C37}"/>
              </a:ext>
            </a:extLst>
          </p:cNvPr>
          <p:cNvSpPr txBox="1">
            <a:spLocks noChangeArrowheads="1"/>
          </p:cNvSpPr>
          <p:nvPr/>
        </p:nvSpPr>
        <p:spPr bwMode="auto">
          <a:xfrm>
            <a:off x="4648200" y="2314575"/>
            <a:ext cx="226853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Gill Sans MT" panose="020B0502020104020203" pitchFamily="34" charset="0"/>
                <a:ea typeface="ＭＳ Ｐゴシック" panose="020B0600070205080204" pitchFamily="34" charset="-128"/>
                <a:cs typeface="Gill Sans MT" panose="020B0502020104020203" pitchFamily="34" charset="0"/>
              </a:defRPr>
            </a:lvl1pPr>
            <a:lvl2pPr marL="742950" indent="-285750">
              <a:spcBef>
                <a:spcPct val="20000"/>
              </a:spcBef>
              <a:buFont typeface="Arial" panose="020B0604020202020204" pitchFamily="34" charset="0"/>
              <a:buChar char="–"/>
              <a:defRPr sz="2800">
                <a:solidFill>
                  <a:schemeClr val="tx1"/>
                </a:solidFill>
                <a:latin typeface="Gill Sans MT" panose="020B0502020104020203" pitchFamily="34" charset="0"/>
                <a:ea typeface="ＭＳ Ｐゴシック" panose="020B0600070205080204" pitchFamily="34" charset="-128"/>
                <a:cs typeface="Gill Sans MT" panose="020B0502020104020203" pitchFamily="34" charset="0"/>
              </a:defRPr>
            </a:lvl2pPr>
            <a:lvl3pPr marL="1143000" indent="-228600">
              <a:spcBef>
                <a:spcPct val="20000"/>
              </a:spcBef>
              <a:buFont typeface="Arial" panose="020B0604020202020204" pitchFamily="34" charset="0"/>
              <a:buChar char="•"/>
              <a:defRPr sz="2400">
                <a:solidFill>
                  <a:schemeClr val="tx1"/>
                </a:solidFill>
                <a:latin typeface="Gill Sans MT" panose="020B0502020104020203" pitchFamily="34" charset="0"/>
                <a:ea typeface="ＭＳ Ｐゴシック" panose="020B0600070205080204" pitchFamily="34" charset="-128"/>
                <a:cs typeface="Gill Sans MT" panose="020B0502020104020203" pitchFamily="34" charset="0"/>
              </a:defRPr>
            </a:lvl3pPr>
            <a:lvl4pPr marL="1600200" indent="-228600">
              <a:spcBef>
                <a:spcPct val="20000"/>
              </a:spcBef>
              <a:buFont typeface="Arial" panose="020B0604020202020204" pitchFamily="34" charset="0"/>
              <a:buChar char="–"/>
              <a:defRPr sz="2000">
                <a:solidFill>
                  <a:schemeClr val="tx1"/>
                </a:solidFill>
                <a:latin typeface="Gill Sans MT" panose="020B0502020104020203" pitchFamily="34" charset="0"/>
                <a:ea typeface="ＭＳ Ｐゴシック" panose="020B0600070205080204" pitchFamily="34" charset="-128"/>
                <a:cs typeface="Gill Sans MT" panose="020B0502020104020203" pitchFamily="34" charset="0"/>
              </a:defRPr>
            </a:lvl4pPr>
            <a:lvl5pPr marL="2057400" indent="-228600">
              <a:spcBef>
                <a:spcPct val="20000"/>
              </a:spcBef>
              <a:buFont typeface="Arial" panose="020B0604020202020204" pitchFamily="34" charset="0"/>
              <a:buChar char="»"/>
              <a:defRPr sz="2000">
                <a:solidFill>
                  <a:schemeClr val="tx1"/>
                </a:solidFill>
                <a:latin typeface="Gill Sans MT" panose="020B0502020104020203" pitchFamily="34" charset="0"/>
                <a:ea typeface="ＭＳ Ｐゴシック" panose="020B0600070205080204" pitchFamily="34" charset="-128"/>
                <a:cs typeface="Gill Sans MT" panose="020B05020201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ＭＳ Ｐゴシック" panose="020B0600070205080204" pitchFamily="34" charset="-128"/>
                <a:cs typeface="Gill Sans MT" panose="020B05020201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ＭＳ Ｐゴシック" panose="020B0600070205080204" pitchFamily="34" charset="-128"/>
                <a:cs typeface="Gill Sans MT" panose="020B05020201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ＭＳ Ｐゴシック" panose="020B0600070205080204" pitchFamily="34" charset="-128"/>
                <a:cs typeface="Gill Sans MT" panose="020B05020201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ＭＳ Ｐゴシック" panose="020B0600070205080204" pitchFamily="34" charset="-128"/>
                <a:cs typeface="Gill Sans MT" panose="020B0502020104020203" pitchFamily="34" charset="0"/>
              </a:defRPr>
            </a:lvl9pPr>
          </a:lstStyle>
          <a:p>
            <a:pPr eaLnBrk="1" hangingPunct="1">
              <a:spcBef>
                <a:spcPct val="50000"/>
              </a:spcBef>
              <a:buFontTx/>
              <a:buNone/>
            </a:pPr>
            <a:r>
              <a:rPr lang="en-US" altLang="en-US" sz="1600" b="1">
                <a:latin typeface="Arial" panose="020B0604020202020204" pitchFamily="34" charset="0"/>
                <a:cs typeface="Arial" panose="020B0604020202020204" pitchFamily="34" charset="0"/>
              </a:rPr>
              <a:t>Budget and Timeline</a:t>
            </a:r>
          </a:p>
        </p:txBody>
      </p:sp>
      <p:sp>
        <p:nvSpPr>
          <p:cNvPr id="12303" name="Text Box 9">
            <a:extLst>
              <a:ext uri="{FF2B5EF4-FFF2-40B4-BE49-F238E27FC236}">
                <a16:creationId xmlns:a16="http://schemas.microsoft.com/office/drawing/2014/main" id="{125A9B90-4D67-4B09-8F38-8DC75435B7DB}"/>
              </a:ext>
            </a:extLst>
          </p:cNvPr>
          <p:cNvSpPr txBox="1">
            <a:spLocks noChangeArrowheads="1"/>
          </p:cNvSpPr>
          <p:nvPr/>
        </p:nvSpPr>
        <p:spPr bwMode="auto">
          <a:xfrm>
            <a:off x="4648200" y="977900"/>
            <a:ext cx="32766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Gill Sans MT" panose="020B0502020104020203" pitchFamily="34" charset="0"/>
                <a:ea typeface="ＭＳ Ｐゴシック" panose="020B0600070205080204" pitchFamily="34" charset="-128"/>
                <a:cs typeface="Gill Sans MT" panose="020B0502020104020203" pitchFamily="34" charset="0"/>
              </a:defRPr>
            </a:lvl1pPr>
            <a:lvl2pPr marL="742950" indent="-285750">
              <a:spcBef>
                <a:spcPct val="20000"/>
              </a:spcBef>
              <a:buFont typeface="Arial" panose="020B0604020202020204" pitchFamily="34" charset="0"/>
              <a:buChar char="–"/>
              <a:defRPr sz="2800">
                <a:solidFill>
                  <a:schemeClr val="tx1"/>
                </a:solidFill>
                <a:latin typeface="Gill Sans MT" panose="020B0502020104020203" pitchFamily="34" charset="0"/>
                <a:ea typeface="ＭＳ Ｐゴシック" panose="020B0600070205080204" pitchFamily="34" charset="-128"/>
                <a:cs typeface="Gill Sans MT" panose="020B0502020104020203" pitchFamily="34" charset="0"/>
              </a:defRPr>
            </a:lvl2pPr>
            <a:lvl3pPr marL="1143000" indent="-228600">
              <a:spcBef>
                <a:spcPct val="20000"/>
              </a:spcBef>
              <a:buFont typeface="Arial" panose="020B0604020202020204" pitchFamily="34" charset="0"/>
              <a:buChar char="•"/>
              <a:defRPr sz="2400">
                <a:solidFill>
                  <a:schemeClr val="tx1"/>
                </a:solidFill>
                <a:latin typeface="Gill Sans MT" panose="020B0502020104020203" pitchFamily="34" charset="0"/>
                <a:ea typeface="ＭＳ Ｐゴシック" panose="020B0600070205080204" pitchFamily="34" charset="-128"/>
                <a:cs typeface="Gill Sans MT" panose="020B0502020104020203" pitchFamily="34" charset="0"/>
              </a:defRPr>
            </a:lvl3pPr>
            <a:lvl4pPr marL="1600200" indent="-228600">
              <a:spcBef>
                <a:spcPct val="20000"/>
              </a:spcBef>
              <a:buFont typeface="Arial" panose="020B0604020202020204" pitchFamily="34" charset="0"/>
              <a:buChar char="–"/>
              <a:defRPr sz="2000">
                <a:solidFill>
                  <a:schemeClr val="tx1"/>
                </a:solidFill>
                <a:latin typeface="Gill Sans MT" panose="020B0502020104020203" pitchFamily="34" charset="0"/>
                <a:ea typeface="ＭＳ Ｐゴシック" panose="020B0600070205080204" pitchFamily="34" charset="-128"/>
                <a:cs typeface="Gill Sans MT" panose="020B0502020104020203" pitchFamily="34" charset="0"/>
              </a:defRPr>
            </a:lvl4pPr>
            <a:lvl5pPr marL="2057400" indent="-228600">
              <a:spcBef>
                <a:spcPct val="20000"/>
              </a:spcBef>
              <a:buFont typeface="Arial" panose="020B0604020202020204" pitchFamily="34" charset="0"/>
              <a:buChar char="»"/>
              <a:defRPr sz="2000">
                <a:solidFill>
                  <a:schemeClr val="tx1"/>
                </a:solidFill>
                <a:latin typeface="Gill Sans MT" panose="020B0502020104020203" pitchFamily="34" charset="0"/>
                <a:ea typeface="ＭＳ Ｐゴシック" panose="020B0600070205080204" pitchFamily="34" charset="-128"/>
                <a:cs typeface="Gill Sans MT" panose="020B05020201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ＭＳ Ｐゴシック" panose="020B0600070205080204" pitchFamily="34" charset="-128"/>
                <a:cs typeface="Gill Sans MT" panose="020B05020201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ＭＳ Ｐゴシック" panose="020B0600070205080204" pitchFamily="34" charset="-128"/>
                <a:cs typeface="Gill Sans MT" panose="020B05020201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ＭＳ Ｐゴシック" panose="020B0600070205080204" pitchFamily="34" charset="-128"/>
                <a:cs typeface="Gill Sans MT" panose="020B05020201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ＭＳ Ｐゴシック" panose="020B0600070205080204" pitchFamily="34" charset="-128"/>
                <a:cs typeface="Gill Sans MT" panose="020B0502020104020203" pitchFamily="34" charset="0"/>
              </a:defRPr>
            </a:lvl9pPr>
          </a:lstStyle>
          <a:p>
            <a:pPr eaLnBrk="1" hangingPunct="1">
              <a:spcBef>
                <a:spcPct val="50000"/>
              </a:spcBef>
              <a:buFontTx/>
              <a:buNone/>
            </a:pPr>
            <a:r>
              <a:rPr lang="en-US" altLang="en-US" sz="1600" b="1">
                <a:latin typeface="Arial" panose="020B0604020202020204" pitchFamily="34" charset="0"/>
                <a:cs typeface="Arial" panose="020B0604020202020204" pitchFamily="34" charset="0"/>
              </a:rPr>
              <a:t>Key Personnel/Organizations </a:t>
            </a:r>
          </a:p>
        </p:txBody>
      </p:sp>
      <p:sp>
        <p:nvSpPr>
          <p:cNvPr id="12304" name="Text Box 12">
            <a:extLst>
              <a:ext uri="{FF2B5EF4-FFF2-40B4-BE49-F238E27FC236}">
                <a16:creationId xmlns:a16="http://schemas.microsoft.com/office/drawing/2014/main" id="{E19FDCF3-CDD8-4C30-A1F6-ED67DFBAEFD5}"/>
              </a:ext>
            </a:extLst>
          </p:cNvPr>
          <p:cNvSpPr txBox="1">
            <a:spLocks noChangeArrowheads="1"/>
          </p:cNvSpPr>
          <p:nvPr/>
        </p:nvSpPr>
        <p:spPr bwMode="auto">
          <a:xfrm>
            <a:off x="4687888" y="1322388"/>
            <a:ext cx="4262437" cy="992187"/>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sz="3200">
                <a:solidFill>
                  <a:schemeClr val="tx1"/>
                </a:solidFill>
                <a:latin typeface="Gill Sans MT" panose="020B0502020104020203" pitchFamily="34" charset="0"/>
                <a:ea typeface="ＭＳ Ｐゴシック" panose="020B0600070205080204" pitchFamily="34" charset="-128"/>
                <a:cs typeface="Gill Sans MT" panose="020B0502020104020203" pitchFamily="34" charset="0"/>
              </a:defRPr>
            </a:lvl1pPr>
            <a:lvl2pPr marL="742950" indent="-285750">
              <a:spcBef>
                <a:spcPct val="20000"/>
              </a:spcBef>
              <a:buFont typeface="Arial" panose="020B0604020202020204" pitchFamily="34" charset="0"/>
              <a:buChar char="–"/>
              <a:defRPr sz="2800">
                <a:solidFill>
                  <a:schemeClr val="tx1"/>
                </a:solidFill>
                <a:latin typeface="Gill Sans MT" panose="020B0502020104020203" pitchFamily="34" charset="0"/>
                <a:ea typeface="ＭＳ Ｐゴシック" panose="020B0600070205080204" pitchFamily="34" charset="-128"/>
                <a:cs typeface="Gill Sans MT" panose="020B0502020104020203" pitchFamily="34" charset="0"/>
              </a:defRPr>
            </a:lvl2pPr>
            <a:lvl3pPr marL="1143000" indent="-228600">
              <a:spcBef>
                <a:spcPct val="20000"/>
              </a:spcBef>
              <a:buFont typeface="Arial" panose="020B0604020202020204" pitchFamily="34" charset="0"/>
              <a:buChar char="•"/>
              <a:defRPr sz="2400">
                <a:solidFill>
                  <a:schemeClr val="tx1"/>
                </a:solidFill>
                <a:latin typeface="Gill Sans MT" panose="020B0502020104020203" pitchFamily="34" charset="0"/>
                <a:ea typeface="ＭＳ Ｐゴシック" panose="020B0600070205080204" pitchFamily="34" charset="-128"/>
                <a:cs typeface="Gill Sans MT" panose="020B0502020104020203" pitchFamily="34" charset="0"/>
              </a:defRPr>
            </a:lvl3pPr>
            <a:lvl4pPr marL="1600200" indent="-228600">
              <a:spcBef>
                <a:spcPct val="20000"/>
              </a:spcBef>
              <a:buFont typeface="Arial" panose="020B0604020202020204" pitchFamily="34" charset="0"/>
              <a:buChar char="–"/>
              <a:defRPr sz="2000">
                <a:solidFill>
                  <a:schemeClr val="tx1"/>
                </a:solidFill>
                <a:latin typeface="Gill Sans MT" panose="020B0502020104020203" pitchFamily="34" charset="0"/>
                <a:ea typeface="ＭＳ Ｐゴシック" panose="020B0600070205080204" pitchFamily="34" charset="-128"/>
                <a:cs typeface="Gill Sans MT" panose="020B0502020104020203" pitchFamily="34" charset="0"/>
              </a:defRPr>
            </a:lvl4pPr>
            <a:lvl5pPr marL="2057400" indent="-228600">
              <a:spcBef>
                <a:spcPct val="20000"/>
              </a:spcBef>
              <a:buFont typeface="Arial" panose="020B0604020202020204" pitchFamily="34" charset="0"/>
              <a:buChar char="»"/>
              <a:defRPr sz="2000">
                <a:solidFill>
                  <a:schemeClr val="tx1"/>
                </a:solidFill>
                <a:latin typeface="Gill Sans MT" panose="020B0502020104020203" pitchFamily="34" charset="0"/>
                <a:ea typeface="ＭＳ Ｐゴシック" panose="020B0600070205080204" pitchFamily="34" charset="-128"/>
                <a:cs typeface="Gill Sans MT" panose="020B05020201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ＭＳ Ｐゴシック" panose="020B0600070205080204" pitchFamily="34" charset="-128"/>
                <a:cs typeface="Gill Sans MT" panose="020B05020201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ＭＳ Ｐゴシック" panose="020B0600070205080204" pitchFamily="34" charset="-128"/>
                <a:cs typeface="Gill Sans MT" panose="020B05020201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ＭＳ Ｐゴシック" panose="020B0600070205080204" pitchFamily="34" charset="-128"/>
                <a:cs typeface="Gill Sans MT" panose="020B05020201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Gill Sans MT" panose="020B0502020104020203" pitchFamily="34" charset="0"/>
                <a:ea typeface="ＭＳ Ｐゴシック" panose="020B0600070205080204" pitchFamily="34" charset="-128"/>
                <a:cs typeface="Gill Sans MT" panose="020B0502020104020203" pitchFamily="34" charset="0"/>
              </a:defRPr>
            </a:lvl9pPr>
          </a:lstStyle>
          <a:p>
            <a:pPr eaLnBrk="1" hangingPunct="1">
              <a:spcBef>
                <a:spcPct val="50000"/>
              </a:spcBef>
              <a:buFontTx/>
              <a:buNone/>
            </a:pPr>
            <a:r>
              <a:rPr lang="en-US" altLang="en-US" sz="1100" dirty="0">
                <a:latin typeface="Arial" panose="020B0604020202020204" pitchFamily="34" charset="0"/>
                <a:cs typeface="Arial" panose="020B0604020202020204" pitchFamily="34" charset="0"/>
              </a:rPr>
              <a:t>Conserval Systems and SolarWall inventor, John Hollick</a:t>
            </a:r>
          </a:p>
          <a:p>
            <a:pPr eaLnBrk="1" hangingPunct="1">
              <a:spcBef>
                <a:spcPct val="50000"/>
              </a:spcBef>
              <a:buFontTx/>
              <a:buNone/>
            </a:pPr>
            <a:r>
              <a:rPr lang="en-US" altLang="en-US" sz="1100" dirty="0" err="1">
                <a:latin typeface="Arial" panose="020B0604020202020204" pitchFamily="34" charset="0"/>
                <a:cs typeface="Arial" panose="020B0604020202020204" pitchFamily="34" charset="0"/>
              </a:rPr>
              <a:t>Conserval’s</a:t>
            </a:r>
            <a:r>
              <a:rPr lang="en-US" altLang="en-US" sz="1100" dirty="0">
                <a:latin typeface="Arial" panose="020B0604020202020204" pitchFamily="34" charset="0"/>
                <a:cs typeface="Arial" panose="020B0604020202020204" pitchFamily="34" charset="0"/>
              </a:rPr>
              <a:t> existing supply chain for SolarWall components</a:t>
            </a:r>
          </a:p>
          <a:p>
            <a:pPr eaLnBrk="1" hangingPunct="1">
              <a:spcBef>
                <a:spcPct val="50000"/>
              </a:spcBef>
              <a:buFontTx/>
              <a:buNone/>
            </a:pPr>
            <a:r>
              <a:rPr lang="en-US" altLang="en-US" sz="1100" dirty="0">
                <a:latin typeface="Arial" panose="020B0604020202020204" pitchFamily="34" charset="0"/>
                <a:cs typeface="Arial" panose="020B0604020202020204" pitchFamily="34" charset="0"/>
              </a:rPr>
              <a:t>New supply chain required for turbines, tower, PV and grid interconnect equipment</a:t>
            </a:r>
          </a:p>
        </p:txBody>
      </p:sp>
      <p:graphicFrame>
        <p:nvGraphicFramePr>
          <p:cNvPr id="5" name="Table 4">
            <a:extLst>
              <a:ext uri="{FF2B5EF4-FFF2-40B4-BE49-F238E27FC236}">
                <a16:creationId xmlns:a16="http://schemas.microsoft.com/office/drawing/2014/main" id="{2A20C03C-F1DD-436F-BAF7-2757711AC459}"/>
              </a:ext>
            </a:extLst>
          </p:cNvPr>
          <p:cNvGraphicFramePr>
            <a:graphicFrameLocks noGrp="1"/>
          </p:cNvGraphicFramePr>
          <p:nvPr>
            <p:extLst>
              <p:ext uri="{D42A27DB-BD31-4B8C-83A1-F6EECF244321}">
                <p14:modId xmlns:p14="http://schemas.microsoft.com/office/powerpoint/2010/main" val="531324597"/>
              </p:ext>
            </p:extLst>
          </p:nvPr>
        </p:nvGraphicFramePr>
        <p:xfrm>
          <a:off x="4687888" y="3048000"/>
          <a:ext cx="4210050" cy="1303338"/>
        </p:xfrm>
        <a:graphic>
          <a:graphicData uri="http://schemas.openxmlformats.org/drawingml/2006/table">
            <a:tbl>
              <a:tblPr>
                <a:effectLst/>
              </a:tblPr>
              <a:tblGrid>
                <a:gridCol w="613541">
                  <a:extLst>
                    <a:ext uri="{9D8B030D-6E8A-4147-A177-3AD203B41FA5}">
                      <a16:colId xmlns:a16="http://schemas.microsoft.com/office/drawing/2014/main" val="20000"/>
                    </a:ext>
                  </a:extLst>
                </a:gridCol>
                <a:gridCol w="3596509">
                  <a:extLst>
                    <a:ext uri="{9D8B030D-6E8A-4147-A177-3AD203B41FA5}">
                      <a16:colId xmlns:a16="http://schemas.microsoft.com/office/drawing/2014/main" val="20001"/>
                    </a:ext>
                  </a:extLst>
                </a:gridCol>
              </a:tblGrid>
              <a:tr h="383660">
                <a:tc gridSpan="2">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chemeClr val="tx1"/>
                          </a:solidFill>
                          <a:effectLst/>
                          <a:latin typeface="Arial" pitchFamily="34" charset="0"/>
                          <a:cs typeface="Arial" pitchFamily="34" charset="0"/>
                        </a:rPr>
                        <a:t>Key Milestones &amp; Deliverables</a:t>
                      </a:r>
                    </a:p>
                  </a:txBody>
                  <a:tcPr marT="45698" marB="4569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200" b="0" i="0" u="none" strike="noStrike" cap="none" normalizeH="0" baseline="0" dirty="0">
                        <a:ln>
                          <a:noFill/>
                        </a:ln>
                        <a:solidFill>
                          <a:schemeClr val="tx1"/>
                        </a:solidFill>
                        <a:effectLst/>
                        <a:latin typeface="Arial" charset="0"/>
                      </a:endParaRPr>
                    </a:p>
                  </a:txBody>
                  <a:tcP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bg1">
                        <a:lumMod val="75000"/>
                      </a:schemeClr>
                    </a:solidFill>
                  </a:tcPr>
                </a:tc>
                <a:extLst>
                  <a:ext uri="{0D108BD9-81ED-4DB2-BD59-A6C34878D82A}">
                    <a16:rowId xmlns:a16="http://schemas.microsoft.com/office/drawing/2014/main" val="10000"/>
                  </a:ext>
                </a:extLst>
              </a:tr>
              <a:tr h="48832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1" i="0" u="none" strike="noStrike" cap="none" normalizeH="0" baseline="0" dirty="0">
                          <a:ln>
                            <a:noFill/>
                          </a:ln>
                          <a:solidFill>
                            <a:schemeClr val="tx1"/>
                          </a:solidFill>
                          <a:effectLst/>
                          <a:latin typeface="Arial" pitchFamily="34" charset="0"/>
                          <a:cs typeface="Arial" pitchFamily="34" charset="0"/>
                        </a:rPr>
                        <a:t>SET:       </a:t>
                      </a:r>
                    </a:p>
                  </a:txBody>
                  <a:tcPr marT="45698" marB="45698"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r>
                        <a:rPr lang="en-US" sz="1100" dirty="0">
                          <a:solidFill>
                            <a:schemeClr val="tx1"/>
                          </a:solidFill>
                          <a:latin typeface="Arial" pitchFamily="34" charset="0"/>
                          <a:cs typeface="Arial" pitchFamily="34" charset="0"/>
                        </a:rPr>
                        <a:t>Complete design for 250kW prototype ready to start demonstration project</a:t>
                      </a:r>
                    </a:p>
                  </a:txBody>
                  <a:tcPr marT="45698" marB="45698"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3135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1" i="0" u="none" strike="noStrike" cap="none" normalizeH="0" baseline="0" dirty="0">
                          <a:ln>
                            <a:noFill/>
                          </a:ln>
                          <a:solidFill>
                            <a:schemeClr val="tx1"/>
                          </a:solidFill>
                          <a:effectLst/>
                          <a:latin typeface="Arial" pitchFamily="34" charset="0"/>
                          <a:cs typeface="Arial" pitchFamily="34" charset="0"/>
                        </a:rPr>
                        <a:t>GO:</a:t>
                      </a:r>
                    </a:p>
                  </a:txBody>
                  <a:tcPr marT="45698" marB="45698"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r>
                        <a:rPr lang="en-US" sz="1100" dirty="0">
                          <a:latin typeface="Arial" pitchFamily="34" charset="0"/>
                          <a:cs typeface="Arial" pitchFamily="34" charset="0"/>
                        </a:rPr>
                        <a:t>One signed contract for minimum 250kW and one completed demonstration installation</a:t>
                      </a:r>
                    </a:p>
                  </a:txBody>
                  <a:tcPr marT="45698" marB="45698"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
        <p:nvSpPr>
          <p:cNvPr id="12315" name="Text Box 6">
            <a:extLst>
              <a:ext uri="{FF2B5EF4-FFF2-40B4-BE49-F238E27FC236}">
                <a16:creationId xmlns:a16="http://schemas.microsoft.com/office/drawing/2014/main" id="{5D4A84C7-5134-452D-BDA3-09D7FD0C2D15}"/>
              </a:ext>
            </a:extLst>
          </p:cNvPr>
          <p:cNvSpPr txBox="1">
            <a:spLocks noChangeArrowheads="1"/>
          </p:cNvSpPr>
          <p:nvPr/>
        </p:nvSpPr>
        <p:spPr bwMode="auto">
          <a:xfrm>
            <a:off x="4687888" y="2724150"/>
            <a:ext cx="4224337" cy="236538"/>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tabLst>
                <a:tab pos="1139825" algn="l"/>
              </a:tabLst>
              <a:defRPr sz="3200">
                <a:solidFill>
                  <a:schemeClr val="tx1"/>
                </a:solidFill>
                <a:latin typeface="Gill Sans MT" panose="020B0502020104020203" pitchFamily="34" charset="0"/>
                <a:ea typeface="ＭＳ Ｐゴシック" panose="020B0600070205080204" pitchFamily="34" charset="-128"/>
                <a:cs typeface="Gill Sans MT" panose="020B0502020104020203" pitchFamily="34" charset="0"/>
              </a:defRPr>
            </a:lvl1pPr>
            <a:lvl2pPr marL="742950" indent="-285750">
              <a:spcBef>
                <a:spcPct val="20000"/>
              </a:spcBef>
              <a:buFont typeface="Arial" panose="020B0604020202020204" pitchFamily="34" charset="0"/>
              <a:buChar char="–"/>
              <a:tabLst>
                <a:tab pos="1139825" algn="l"/>
              </a:tabLst>
              <a:defRPr sz="2800">
                <a:solidFill>
                  <a:schemeClr val="tx1"/>
                </a:solidFill>
                <a:latin typeface="Gill Sans MT" panose="020B0502020104020203" pitchFamily="34" charset="0"/>
                <a:ea typeface="ＭＳ Ｐゴシック" panose="020B0600070205080204" pitchFamily="34" charset="-128"/>
                <a:cs typeface="Gill Sans MT" panose="020B0502020104020203" pitchFamily="34" charset="0"/>
              </a:defRPr>
            </a:lvl2pPr>
            <a:lvl3pPr marL="1143000" indent="-228600">
              <a:spcBef>
                <a:spcPct val="20000"/>
              </a:spcBef>
              <a:buFont typeface="Arial" panose="020B0604020202020204" pitchFamily="34" charset="0"/>
              <a:buChar char="•"/>
              <a:tabLst>
                <a:tab pos="1139825" algn="l"/>
              </a:tabLst>
              <a:defRPr sz="2400">
                <a:solidFill>
                  <a:schemeClr val="tx1"/>
                </a:solidFill>
                <a:latin typeface="Gill Sans MT" panose="020B0502020104020203" pitchFamily="34" charset="0"/>
                <a:ea typeface="ＭＳ Ｐゴシック" panose="020B0600070205080204" pitchFamily="34" charset="-128"/>
                <a:cs typeface="Gill Sans MT" panose="020B0502020104020203" pitchFamily="34" charset="0"/>
              </a:defRPr>
            </a:lvl3pPr>
            <a:lvl4pPr marL="1600200" indent="-228600">
              <a:spcBef>
                <a:spcPct val="20000"/>
              </a:spcBef>
              <a:buFont typeface="Arial" panose="020B0604020202020204" pitchFamily="34" charset="0"/>
              <a:buChar char="–"/>
              <a:tabLst>
                <a:tab pos="1139825" algn="l"/>
              </a:tabLst>
              <a:defRPr sz="2000">
                <a:solidFill>
                  <a:schemeClr val="tx1"/>
                </a:solidFill>
                <a:latin typeface="Gill Sans MT" panose="020B0502020104020203" pitchFamily="34" charset="0"/>
                <a:ea typeface="ＭＳ Ｐゴシック" panose="020B0600070205080204" pitchFamily="34" charset="-128"/>
                <a:cs typeface="Gill Sans MT" panose="020B0502020104020203" pitchFamily="34" charset="0"/>
              </a:defRPr>
            </a:lvl4pPr>
            <a:lvl5pPr marL="2057400" indent="-228600">
              <a:spcBef>
                <a:spcPct val="20000"/>
              </a:spcBef>
              <a:buFont typeface="Arial" panose="020B0604020202020204" pitchFamily="34" charset="0"/>
              <a:buChar char="»"/>
              <a:tabLst>
                <a:tab pos="1139825" algn="l"/>
              </a:tabLst>
              <a:defRPr sz="2000">
                <a:solidFill>
                  <a:schemeClr val="tx1"/>
                </a:solidFill>
                <a:latin typeface="Gill Sans MT" panose="020B0502020104020203" pitchFamily="34" charset="0"/>
                <a:ea typeface="ＭＳ Ｐゴシック" panose="020B0600070205080204" pitchFamily="34" charset="-128"/>
                <a:cs typeface="Gill Sans MT" panose="020B0502020104020203" pitchFamily="34" charset="0"/>
              </a:defRPr>
            </a:lvl5pPr>
            <a:lvl6pPr marL="2514600" indent="-228600" eaLnBrk="0" fontAlgn="base" hangingPunct="0">
              <a:spcBef>
                <a:spcPct val="20000"/>
              </a:spcBef>
              <a:spcAft>
                <a:spcPct val="0"/>
              </a:spcAft>
              <a:buFont typeface="Arial" panose="020B0604020202020204" pitchFamily="34" charset="0"/>
              <a:buChar char="»"/>
              <a:tabLst>
                <a:tab pos="1139825" algn="l"/>
              </a:tabLst>
              <a:defRPr sz="2000">
                <a:solidFill>
                  <a:schemeClr val="tx1"/>
                </a:solidFill>
                <a:latin typeface="Gill Sans MT" panose="020B0502020104020203" pitchFamily="34" charset="0"/>
                <a:ea typeface="ＭＳ Ｐゴシック" panose="020B0600070205080204" pitchFamily="34" charset="-128"/>
                <a:cs typeface="Gill Sans MT" panose="020B0502020104020203" pitchFamily="34" charset="0"/>
              </a:defRPr>
            </a:lvl6pPr>
            <a:lvl7pPr marL="2971800" indent="-228600" eaLnBrk="0" fontAlgn="base" hangingPunct="0">
              <a:spcBef>
                <a:spcPct val="20000"/>
              </a:spcBef>
              <a:spcAft>
                <a:spcPct val="0"/>
              </a:spcAft>
              <a:buFont typeface="Arial" panose="020B0604020202020204" pitchFamily="34" charset="0"/>
              <a:buChar char="»"/>
              <a:tabLst>
                <a:tab pos="1139825" algn="l"/>
              </a:tabLst>
              <a:defRPr sz="2000">
                <a:solidFill>
                  <a:schemeClr val="tx1"/>
                </a:solidFill>
                <a:latin typeface="Gill Sans MT" panose="020B0502020104020203" pitchFamily="34" charset="0"/>
                <a:ea typeface="ＭＳ Ｐゴシック" panose="020B0600070205080204" pitchFamily="34" charset="-128"/>
                <a:cs typeface="Gill Sans MT" panose="020B0502020104020203" pitchFamily="34" charset="0"/>
              </a:defRPr>
            </a:lvl7pPr>
            <a:lvl8pPr marL="3429000" indent="-228600" eaLnBrk="0" fontAlgn="base" hangingPunct="0">
              <a:spcBef>
                <a:spcPct val="20000"/>
              </a:spcBef>
              <a:spcAft>
                <a:spcPct val="0"/>
              </a:spcAft>
              <a:buFont typeface="Arial" panose="020B0604020202020204" pitchFamily="34" charset="0"/>
              <a:buChar char="»"/>
              <a:tabLst>
                <a:tab pos="1139825" algn="l"/>
              </a:tabLst>
              <a:defRPr sz="2000">
                <a:solidFill>
                  <a:schemeClr val="tx1"/>
                </a:solidFill>
                <a:latin typeface="Gill Sans MT" panose="020B0502020104020203" pitchFamily="34" charset="0"/>
                <a:ea typeface="ＭＳ Ｐゴシック" panose="020B0600070205080204" pitchFamily="34" charset="-128"/>
                <a:cs typeface="Gill Sans MT" panose="020B0502020104020203" pitchFamily="34" charset="0"/>
              </a:defRPr>
            </a:lvl8pPr>
            <a:lvl9pPr marL="3886200" indent="-228600" eaLnBrk="0" fontAlgn="base" hangingPunct="0">
              <a:spcBef>
                <a:spcPct val="20000"/>
              </a:spcBef>
              <a:spcAft>
                <a:spcPct val="0"/>
              </a:spcAft>
              <a:buFont typeface="Arial" panose="020B0604020202020204" pitchFamily="34" charset="0"/>
              <a:buChar char="»"/>
              <a:tabLst>
                <a:tab pos="1139825" algn="l"/>
              </a:tabLst>
              <a:defRPr sz="2000">
                <a:solidFill>
                  <a:schemeClr val="tx1"/>
                </a:solidFill>
                <a:latin typeface="Gill Sans MT" panose="020B0502020104020203" pitchFamily="34" charset="0"/>
                <a:ea typeface="ＭＳ Ｐゴシック" panose="020B0600070205080204" pitchFamily="34" charset="-128"/>
                <a:cs typeface="Gill Sans MT" panose="020B0502020104020203" pitchFamily="34" charset="0"/>
              </a:defRPr>
            </a:lvl9pPr>
          </a:lstStyle>
          <a:p>
            <a:pPr eaLnBrk="1" hangingPunct="1">
              <a:spcBef>
                <a:spcPct val="50000"/>
              </a:spcBef>
              <a:buFontTx/>
              <a:buNone/>
            </a:pPr>
            <a:r>
              <a:rPr lang="en-US" altLang="en-US" sz="1000" b="1" dirty="0">
                <a:latin typeface="Arial" panose="020B0604020202020204" pitchFamily="34" charset="0"/>
                <a:cs typeface="Arial" panose="020B0604020202020204" pitchFamily="34" charset="0"/>
              </a:rPr>
              <a:t>Federal funds: $Prize      Cost-share: $balance    Start immediately</a:t>
            </a:r>
          </a:p>
        </p:txBody>
      </p:sp>
      <p:pic>
        <p:nvPicPr>
          <p:cNvPr id="3" name="Picture 2" descr="A picture containing clipart&#10;&#10;Description automatically generated">
            <a:extLst>
              <a:ext uri="{FF2B5EF4-FFF2-40B4-BE49-F238E27FC236}">
                <a16:creationId xmlns:a16="http://schemas.microsoft.com/office/drawing/2014/main" id="{1DB2A763-4BB4-41CB-A91F-0888A10B8E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689" y="6141539"/>
            <a:ext cx="1920772" cy="698500"/>
          </a:xfrm>
          <a:prstGeom prst="rect">
            <a:avLst/>
          </a:prstGeom>
        </p:spPr>
      </p:pic>
      <p:pic>
        <p:nvPicPr>
          <p:cNvPr id="8" name="Picture 7" descr="A close up of text on a white background&#10;&#10;Description automatically generated">
            <a:extLst>
              <a:ext uri="{FF2B5EF4-FFF2-40B4-BE49-F238E27FC236}">
                <a16:creationId xmlns:a16="http://schemas.microsoft.com/office/drawing/2014/main" id="{C9724AC2-8AE5-476F-81E5-5375C6F55443}"/>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97630" y="3708444"/>
            <a:ext cx="4410870" cy="2395054"/>
          </a:xfrm>
          <a:prstGeom prst="rect">
            <a:avLst/>
          </a:prstGeom>
        </p:spPr>
      </p:pic>
    </p:spTree>
  </p:cSld>
  <p:clrMapOvr>
    <a:masterClrMapping/>
  </p:clrMapOvr>
  <p:transition spd="med">
    <p:fade/>
  </p:transition>
</p:sld>
</file>

<file path=ppt/theme/theme1.xml><?xml version="1.0" encoding="utf-8"?>
<a:theme xmlns:a="http://schemas.openxmlformats.org/drawingml/2006/main" name="SunShot External Presentation Template - White_v2">
  <a:themeElements>
    <a:clrScheme name="Sunshot White">
      <a:dk1>
        <a:srgbClr val="181300"/>
      </a:dk1>
      <a:lt1>
        <a:srgbClr val="F3F5FF"/>
      </a:lt1>
      <a:dk2>
        <a:srgbClr val="6B737B"/>
      </a:dk2>
      <a:lt2>
        <a:srgbClr val="EFA029"/>
      </a:lt2>
      <a:accent1>
        <a:srgbClr val="ED7A2C"/>
      </a:accent1>
      <a:accent2>
        <a:srgbClr val="E5002D"/>
      </a:accent2>
      <a:accent3>
        <a:srgbClr val="FBCE22"/>
      </a:accent3>
      <a:accent4>
        <a:srgbClr val="009FC2"/>
      </a:accent4>
      <a:accent5>
        <a:srgbClr val="00AB8D"/>
      </a:accent5>
      <a:accent6>
        <a:srgbClr val="F3F5FF"/>
      </a:accent6>
      <a:hlink>
        <a:srgbClr val="0000FF"/>
      </a:hlink>
      <a:folHlink>
        <a:srgbClr val="7030A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DFF950510C7D14786E05055F71F7F5A" ma:contentTypeVersion="3" ma:contentTypeDescription="Create a new document." ma:contentTypeScope="" ma:versionID="d95d82ccec05879addb2b2ac5099c89c">
  <xsd:schema xmlns:xsd="http://www.w3.org/2001/XMLSchema" xmlns:xs="http://www.w3.org/2001/XMLSchema" xmlns:p="http://schemas.microsoft.com/office/2006/metadata/properties" xmlns:ns2="c6d9b406-8ab6-4e35-b189-c607f551e6ff" xmlns:ns3="8df1a368-12c3-4a9c-b33c-eedb2fa087d9" targetNamespace="http://schemas.microsoft.com/office/2006/metadata/properties" ma:root="true" ma:fieldsID="afd29565e01793b28138915738f27be0" ns2:_="" ns3:_="">
    <xsd:import namespace="c6d9b406-8ab6-4e35-b189-c607f551e6ff"/>
    <xsd:import namespace="8df1a368-12c3-4a9c-b33c-eedb2fa087d9"/>
    <xsd:element name="properties">
      <xsd:complexType>
        <xsd:sequence>
          <xsd:element name="documentManagement">
            <xsd:complexType>
              <xsd:all>
                <xsd:element ref="ns2:_dlc_DocId" minOccurs="0"/>
                <xsd:element ref="ns2:_dlc_DocIdUrl" minOccurs="0"/>
                <xsd:element ref="ns2:_dlc_DocIdPersistId" minOccurs="0"/>
                <xsd:element ref="ns2:TaxCatchAll" minOccurs="0"/>
                <xsd:element ref="ns2:TaxCatchAllLabel" minOccurs="0"/>
                <xsd:element ref="ns3: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6d9b406-8ab6-4e35-b189-c607f551e6ff"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TaxCatchAll" ma:index="11" nillable="true" ma:displayName="Taxonomy Catch All Column" ma:hidden="true" ma:list="{69333788-9a68-4e46-93ca-b5f670fef09a}" ma:internalName="TaxCatchAll" ma:showField="CatchAllData" ma:web="8df1a368-12c3-4a9c-b33c-eedb2fa087d9">
      <xsd:complexType>
        <xsd:complexContent>
          <xsd:extension base="dms:MultiChoiceLookup">
            <xsd:sequence>
              <xsd:element name="Value" type="dms:Lookup" maxOccurs="unbounded" minOccurs="0" nillable="true"/>
            </xsd:sequence>
          </xsd:extension>
        </xsd:complexContent>
      </xsd:complexType>
    </xsd:element>
    <xsd:element name="TaxCatchAllLabel" ma:index="12" nillable="true" ma:displayName="Taxonomy Catch All Column1" ma:hidden="true" ma:list="{69333788-9a68-4e46-93ca-b5f670fef09a}" ma:internalName="TaxCatchAllLabel" ma:readOnly="true" ma:showField="CatchAllDataLabel" ma:web="8df1a368-12c3-4a9c-b33c-eedb2fa087d9">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8df1a368-12c3-4a9c-b33c-eedb2fa087d9" elementFormDefault="qualified">
    <xsd:import namespace="http://schemas.microsoft.com/office/2006/documentManagement/types"/>
    <xsd:import namespace="http://schemas.microsoft.com/office/infopath/2007/PartnerControls"/>
    <xsd:element name="SharedWithUsers" ma:index="13"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c6d9b406-8ab6-4e35-b189-c607f551e6ff"/>
  </documentManagement>
</p:properties>
</file>

<file path=customXml/itemProps1.xml><?xml version="1.0" encoding="utf-8"?>
<ds:datastoreItem xmlns:ds="http://schemas.openxmlformats.org/officeDocument/2006/customXml" ds:itemID="{ACD33FEC-8242-4358-8817-3E29AA494F9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6d9b406-8ab6-4e35-b189-c607f551e6ff"/>
    <ds:schemaRef ds:uri="8df1a368-12c3-4a9c-b33c-eedb2fa087d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8C30655-C7BB-4D24-B582-F0258A79709F}">
  <ds:schemaRefs>
    <ds:schemaRef ds:uri="http://purl.org/dc/dcmitype/"/>
    <ds:schemaRef ds:uri="8df1a368-12c3-4a9c-b33c-eedb2fa087d9"/>
    <ds:schemaRef ds:uri="c6d9b406-8ab6-4e35-b189-c607f551e6ff"/>
    <ds:schemaRef ds:uri="http://www.w3.org/XML/1998/namespace"/>
    <ds:schemaRef ds:uri="http://schemas.microsoft.com/office/2006/documentManagement/types"/>
    <ds:schemaRef ds:uri="http://schemas.microsoft.com/office/2006/metadata/properties"/>
    <ds:schemaRef ds:uri="http://purl.org/dc/elements/1.1/"/>
    <ds:schemaRef ds:uri="http://schemas.microsoft.com/office/infopath/2007/PartnerControls"/>
    <ds:schemaRef ds:uri="http://schemas.openxmlformats.org/package/2006/metadata/core-properties"/>
    <ds:schemaRef ds:uri="http://purl.org/dc/terms/"/>
  </ds:schemaRefs>
</ds:datastoreItem>
</file>

<file path=docProps/app.xml><?xml version="1.0" encoding="utf-8"?>
<Properties xmlns="http://schemas.openxmlformats.org/officeDocument/2006/extended-properties" xmlns:vt="http://schemas.openxmlformats.org/officeDocument/2006/docPropsVTypes">
  <Template/>
  <TotalTime>11372</TotalTime>
  <Words>251</Words>
  <Application>Microsoft Office PowerPoint</Application>
  <PresentationFormat>On-screen Show (4:3)</PresentationFormat>
  <Paragraphs>27</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ＭＳ Ｐゴシック</vt:lpstr>
      <vt:lpstr>Gill Sans MT</vt:lpstr>
      <vt:lpstr>Calibri</vt:lpstr>
      <vt:lpstr>SunShot External Presentation Template - White_v2</vt:lpstr>
      <vt:lpstr>SolarWall Power Tower Conserval Systems Inc., Buffalo NY</vt:lpstr>
    </vt:vector>
  </TitlesOfParts>
  <Company>U.S. Department of Energy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APRA-E</dc:creator>
  <cp:lastModifiedBy>John Hollick</cp:lastModifiedBy>
  <cp:revision>410</cp:revision>
  <cp:lastPrinted>2010-01-20T16:32:04Z</cp:lastPrinted>
  <dcterms:created xsi:type="dcterms:W3CDTF">2011-03-24T20:35:15Z</dcterms:created>
  <dcterms:modified xsi:type="dcterms:W3CDTF">2019-07-12T17:08:29Z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0x01010026F0B77C22654443944A139D48463110</vt:lpwstr>
  </property>
</Properties>
</file>