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pos="6816" userDrawn="1">
          <p15:clr>
            <a:srgbClr val="A4A3A4"/>
          </p15:clr>
        </p15:guide>
        <p15:guide id="3" pos="816" userDrawn="1">
          <p15:clr>
            <a:srgbClr val="A4A3A4"/>
          </p15:clr>
        </p15:guide>
        <p15:guide id="4" orient="horz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79559" autoAdjust="0"/>
  </p:normalViewPr>
  <p:slideViewPr>
    <p:cSldViewPr>
      <p:cViewPr varScale="1">
        <p:scale>
          <a:sx n="82" d="100"/>
          <a:sy n="82" d="100"/>
        </p:scale>
        <p:origin x="720" y="72"/>
      </p:cViewPr>
      <p:guideLst>
        <p:guide pos="3840"/>
        <p:guide pos="6816"/>
        <p:guide pos="816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95" d="100"/>
          <a:sy n="95" d="100"/>
        </p:scale>
        <p:origin x="3576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7/10/2019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7/10/2019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un rising over grassy hill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" y="0"/>
            <a:ext cx="12188699" cy="4799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 bwMode="ltGray">
          <a:xfrm>
            <a:off x="-2" y="4754880"/>
            <a:ext cx="12192002" cy="21031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 bwMode="white">
          <a:xfrm>
            <a:off x="-127" y="4724400"/>
            <a:ext cx="12188826" cy="76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4800600"/>
            <a:ext cx="9144002" cy="1143000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943600"/>
            <a:ext cx="9144002" cy="762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none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0" y="0"/>
            <a:ext cx="12188826" cy="4572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-1" y="4114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>
              <a:defRPr sz="5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0" y="3810000"/>
            <a:ext cx="9144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lternate 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143000"/>
            <a:ext cx="9144000" cy="2667000"/>
          </a:xfrm>
        </p:spPr>
        <p:txBody>
          <a:bodyPr anchor="b">
            <a:normAutofit/>
          </a:bodyPr>
          <a:lstStyle>
            <a:lvl1pPr algn="ctr">
              <a:defRPr sz="5200" b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3810000"/>
            <a:ext cx="91440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7/10/2019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43280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7D43D-6574-4C7B-808D-C6C12215A4D4}" type="datetimeFigureOut">
              <a:rPr lang="en-US"/>
              <a:t>7/10/2019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E5F2-81AA-4605-B028-6FBA391056A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1707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0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7/10/2019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4212" y="685800"/>
            <a:ext cx="7239001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Alternate 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ltGray">
          <a:xfrm>
            <a:off x="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412" y="2362200"/>
            <a:ext cx="3200400" cy="1990725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412" y="4367308"/>
            <a:ext cx="3200400" cy="1622012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62892" y="685800"/>
            <a:ext cx="63703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583DDF-CA54-461A-A486-592D2374C532}" type="datetimeFigureOut">
              <a:rPr lang="en-US"/>
              <a:pPr/>
              <a:t>7/10/2019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3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ltGray">
          <a:xfrm>
            <a:off x="7315200" y="0"/>
            <a:ext cx="4873752" cy="685800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23214" y="2362200"/>
            <a:ext cx="3200400" cy="1993392"/>
          </a:xfrm>
        </p:spPr>
        <p:txBody>
          <a:bodyPr anchor="b">
            <a:normAutofit/>
          </a:bodyPr>
          <a:lstStyle>
            <a:lvl1pPr>
              <a:defRPr sz="34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0" y="0"/>
            <a:ext cx="7315200" cy="6858000"/>
          </a:xfrm>
          <a:solidFill>
            <a:schemeClr val="bg2">
              <a:lumMod val="90000"/>
            </a:schemeClr>
          </a:solidFill>
        </p:spPr>
        <p:txBody>
          <a:bodyPr/>
          <a:lstStyle>
            <a:lvl1pPr marL="0" indent="0" algn="ctr"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23214" y="4355592"/>
            <a:ext cx="3200400" cy="164461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7/10/2019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>
            <a:off x="1587" y="6583680"/>
            <a:ext cx="12188826" cy="274320"/>
          </a:xfrm>
          <a:prstGeom prst="rect">
            <a:avLst/>
          </a:prstGeom>
          <a:gradFill flip="none" rotWithShape="1">
            <a:gsLst>
              <a:gs pos="100000">
                <a:schemeClr val="tx2">
                  <a:lumMod val="75000"/>
                </a:schemeClr>
              </a:gs>
              <a:gs pos="0">
                <a:schemeClr val="tx2"/>
              </a:gs>
            </a:gsLst>
            <a:path path="circle">
              <a:fillToRect l="50000" t="50000" r="50000" b="50000"/>
            </a:path>
            <a:tileRect/>
          </a:gra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Euphemia"/>
            </a:endParaRPr>
          </a:p>
        </p:txBody>
      </p:sp>
      <p:sp>
        <p:nvSpPr>
          <p:cNvPr id="8" name="Rectangle 7"/>
          <p:cNvSpPr/>
          <p:nvPr/>
        </p:nvSpPr>
        <p:spPr bwMode="white">
          <a:xfrm>
            <a:off x="1587" y="6583680"/>
            <a:ext cx="12188826" cy="457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2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7/10/2019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2"/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2" r:id="rId4"/>
    <p:sldLayoutId id="2147483661" r:id="rId5"/>
    <p:sldLayoutId id="2147483653" r:id="rId6"/>
    <p:sldLayoutId id="2147483654" r:id="rId7"/>
    <p:sldLayoutId id="2147483655" r:id="rId8"/>
    <p:sldLayoutId id="2147483656" r:id="rId9"/>
    <p:sldLayoutId id="2147483663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2"/>
        </a:buClr>
        <a:buSzPct val="80000"/>
        <a:buFont typeface="Wingdings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tx2"/>
        </a:buClr>
        <a:buSzPct val="80000"/>
        <a:buFont typeface="Wingdings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tx2"/>
        </a:buClr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itchFamily="2" charset="2"/>
        <a:buChar char="§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360">
          <p15:clr>
            <a:srgbClr val="F26B43"/>
          </p15:clr>
        </p15:guide>
        <p15:guide id="2" pos="40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893" y="5562600"/>
            <a:ext cx="8686801" cy="609600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Solarator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sz="2800" dirty="0">
                <a:solidFill>
                  <a:srgbClr val="FF0000"/>
                </a:solidFill>
              </a:rPr>
              <a:t>Power where you need it.</a:t>
            </a:r>
            <a:br>
              <a:rPr lang="en-US" sz="2800" dirty="0">
                <a:solidFill>
                  <a:srgbClr val="FF0000"/>
                </a:solidFill>
              </a:rPr>
            </a:br>
            <a:r>
              <a:rPr lang="en-US" sz="2800" dirty="0">
                <a:solidFill>
                  <a:srgbClr val="FF0000"/>
                </a:solidFill>
              </a:rPr>
              <a:t>When you need it.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34129" y="6172200"/>
            <a:ext cx="9144002" cy="762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Keith Owen | Sunshine Power Company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00600" y="838200"/>
            <a:ext cx="753129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36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Will power a residential household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Easily towed to remote locations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One-person set up in under an hour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8 Commercial panels – 3760 Watts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Dual Tracking for maximum efficiency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Large energy storage system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</a:rPr>
              <a:t>Utility grade inverter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09494" y="0"/>
            <a:ext cx="1097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The most powerful duel-tracking top of post array possible on a mobile platform!</a:t>
            </a:r>
          </a:p>
        </p:txBody>
      </p:sp>
    </p:spTree>
    <p:extLst>
      <p:ext uri="{BB962C8B-B14F-4D97-AF65-F5344CB8AC3E}">
        <p14:creationId xmlns:p14="http://schemas.microsoft.com/office/powerpoint/2010/main" val="2798809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nded Design Blue 16x9">
  <a:themeElements>
    <a:clrScheme name="Banded_Design_Blue">
      <a:dk1>
        <a:srgbClr val="404040"/>
      </a:dk1>
      <a:lt1>
        <a:sysClr val="window" lastClr="FFFFFF"/>
      </a:lt1>
      <a:dk2>
        <a:srgbClr val="263050"/>
      </a:dk2>
      <a:lt2>
        <a:srgbClr val="E5E8E8"/>
      </a:lt2>
      <a:accent1>
        <a:srgbClr val="77B142"/>
      </a:accent1>
      <a:accent2>
        <a:srgbClr val="E3C01E"/>
      </a:accent2>
      <a:accent3>
        <a:srgbClr val="0070C0"/>
      </a:accent3>
      <a:accent4>
        <a:srgbClr val="7556A4"/>
      </a:accent4>
      <a:accent5>
        <a:srgbClr val="F08F1E"/>
      </a:accent5>
      <a:accent6>
        <a:srgbClr val="CB3E3A"/>
      </a:accent6>
      <a:hlink>
        <a:srgbClr val="0070C0"/>
      </a:hlink>
      <a:folHlink>
        <a:srgbClr val="7556A4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lumMod val="0"/>
                <a:lumOff val="100000"/>
              </a:schemeClr>
            </a:gs>
            <a:gs pos="72000">
              <a:schemeClr val="phClr"/>
            </a:gs>
            <a:gs pos="100000">
              <a:schemeClr val="phClr">
                <a:lumMod val="90000"/>
              </a:schemeClr>
            </a:gs>
          </a:gsLst>
          <a:lin ang="5400000" scaled="1"/>
        </a:gradFill>
        <a:gradFill flip="none" rotWithShape="1">
          <a:gsLst>
            <a:gs pos="32000">
              <a:schemeClr val="phClr"/>
            </a:gs>
            <a:gs pos="100000">
              <a:schemeClr val="phClr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17271.potx" id="{FAD70E18-2F21-4BAE-983F-13051C6D1C17}" vid="{4B4DF9DC-15EC-4671-A52A-56A08B977F11}"/>
    </a:ext>
  </a:extLst>
</a:theme>
</file>

<file path=ppt/theme/theme2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nded_Design_Teal">
      <a:dk1>
        <a:srgbClr val="363D3D"/>
      </a:dk1>
      <a:lt1>
        <a:sysClr val="window" lastClr="FFFFFF"/>
      </a:lt1>
      <a:dk2>
        <a:srgbClr val="000000"/>
      </a:dk2>
      <a:lt2>
        <a:srgbClr val="E5E8E8"/>
      </a:lt2>
      <a:accent1>
        <a:srgbClr val="3AAFB2"/>
      </a:accent1>
      <a:accent2>
        <a:srgbClr val="6ABD45"/>
      </a:accent2>
      <a:accent3>
        <a:srgbClr val="EBCA21"/>
      </a:accent3>
      <a:accent4>
        <a:srgbClr val="EB8D21"/>
      </a:accent4>
      <a:accent5>
        <a:srgbClr val="EB5638"/>
      </a:accent5>
      <a:accent6>
        <a:srgbClr val="5172B1"/>
      </a:accent6>
      <a:hlink>
        <a:srgbClr val="3A9CDB"/>
      </a:hlink>
      <a:folHlink>
        <a:srgbClr val="5172B1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project plan presentation (widescreen)</Template>
  <TotalTime>253</TotalTime>
  <Words>56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Corbel</vt:lpstr>
      <vt:lpstr>Euphemia</vt:lpstr>
      <vt:lpstr>Wingdings</vt:lpstr>
      <vt:lpstr>Banded Design Blue 16x9</vt:lpstr>
      <vt:lpstr>Solarator Power where you need it. When you need it.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Solarator Power where you need it. When you need it.</dc:title>
  <dc:creator>keith owen</dc:creator>
  <cp:lastModifiedBy>keith owen</cp:lastModifiedBy>
  <cp:revision>12</cp:revision>
  <dcterms:created xsi:type="dcterms:W3CDTF">2019-05-31T18:47:18Z</dcterms:created>
  <dcterms:modified xsi:type="dcterms:W3CDTF">2019-07-10T23:53:39Z</dcterms:modified>
</cp:coreProperties>
</file>