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7286625" cx="1114425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295">
          <p15:clr>
            <a:srgbClr val="A4A3A4"/>
          </p15:clr>
        </p15:guide>
        <p15:guide id="2" pos="351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295" orient="horz"/>
        <p:guide pos="351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807129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807129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5d02a6c44a_0_11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5d02a6c44a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5d02a6c44a_0_16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5d02a6c44a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5d02a6c44a_0_21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5d02a6c44a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5d02a6c44a_0_26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5d02a6c44a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5d02a6c44a_0_31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5d02a6c44a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5d02a6c44a_0_36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5d02a6c44a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5d02a6c44a_0_41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5d02a6c44a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5d02a6c44a_0_46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5d02a6c44a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5d02a6c44a_0_51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5d02a6c44a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5d02a6c44a_0_56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5d02a6c44a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5d02a6c44a_0_61:notes"/>
          <p:cNvSpPr/>
          <p:nvPr>
            <p:ph idx="2" type="sldImg"/>
          </p:nvPr>
        </p:nvSpPr>
        <p:spPr>
          <a:xfrm>
            <a:off x="807124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5d02a6c44a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d02a6c44a_1_12:notes"/>
          <p:cNvSpPr/>
          <p:nvPr>
            <p:ph idx="2" type="sldImg"/>
          </p:nvPr>
        </p:nvSpPr>
        <p:spPr>
          <a:xfrm>
            <a:off x="807129" y="685800"/>
            <a:ext cx="5244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d02a6c44a_1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79895" y="1054815"/>
            <a:ext cx="10384500" cy="2907900"/>
          </a:xfrm>
          <a:prstGeom prst="rect">
            <a:avLst/>
          </a:prstGeom>
        </p:spPr>
        <p:txBody>
          <a:bodyPr anchorCtr="0" anchor="b" bIns="117450" lIns="117450" spcFirstLastPara="1" rIns="117450" wrap="square" tIns="1174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700"/>
              <a:buNone/>
              <a:defRPr sz="6700"/>
            </a:lvl1pPr>
            <a:lvl2pPr lvl="1" algn="ctr">
              <a:spcBef>
                <a:spcPts val="0"/>
              </a:spcBef>
              <a:spcAft>
                <a:spcPts val="0"/>
              </a:spcAft>
              <a:buSzPts val="6700"/>
              <a:buNone/>
              <a:defRPr sz="6700"/>
            </a:lvl2pPr>
            <a:lvl3pPr lvl="2" algn="ctr">
              <a:spcBef>
                <a:spcPts val="0"/>
              </a:spcBef>
              <a:spcAft>
                <a:spcPts val="0"/>
              </a:spcAft>
              <a:buSzPts val="6700"/>
              <a:buNone/>
              <a:defRPr sz="6700"/>
            </a:lvl3pPr>
            <a:lvl4pPr lvl="3" algn="ctr">
              <a:spcBef>
                <a:spcPts val="0"/>
              </a:spcBef>
              <a:spcAft>
                <a:spcPts val="0"/>
              </a:spcAft>
              <a:buSzPts val="6700"/>
              <a:buNone/>
              <a:defRPr sz="6700"/>
            </a:lvl4pPr>
            <a:lvl5pPr lvl="4" algn="ctr">
              <a:spcBef>
                <a:spcPts val="0"/>
              </a:spcBef>
              <a:spcAft>
                <a:spcPts val="0"/>
              </a:spcAft>
              <a:buSzPts val="6700"/>
              <a:buNone/>
              <a:defRPr sz="6700"/>
            </a:lvl5pPr>
            <a:lvl6pPr lvl="5" algn="ctr">
              <a:spcBef>
                <a:spcPts val="0"/>
              </a:spcBef>
              <a:spcAft>
                <a:spcPts val="0"/>
              </a:spcAft>
              <a:buSzPts val="6700"/>
              <a:buNone/>
              <a:defRPr sz="6700"/>
            </a:lvl6pPr>
            <a:lvl7pPr lvl="6" algn="ctr">
              <a:spcBef>
                <a:spcPts val="0"/>
              </a:spcBef>
              <a:spcAft>
                <a:spcPts val="0"/>
              </a:spcAft>
              <a:buSzPts val="6700"/>
              <a:buNone/>
              <a:defRPr sz="6700"/>
            </a:lvl7pPr>
            <a:lvl8pPr lvl="7" algn="ctr">
              <a:spcBef>
                <a:spcPts val="0"/>
              </a:spcBef>
              <a:spcAft>
                <a:spcPts val="0"/>
              </a:spcAft>
              <a:buSzPts val="6700"/>
              <a:buNone/>
              <a:defRPr sz="6700"/>
            </a:lvl8pPr>
            <a:lvl9pPr lvl="8" algn="ctr">
              <a:spcBef>
                <a:spcPts val="0"/>
              </a:spcBef>
              <a:spcAft>
                <a:spcPts val="0"/>
              </a:spcAft>
              <a:buSzPts val="6700"/>
              <a:buNone/>
              <a:defRPr sz="67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79884" y="4015010"/>
            <a:ext cx="10384500" cy="1122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79884" y="3047038"/>
            <a:ext cx="10384500" cy="11925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79884" y="1632673"/>
            <a:ext cx="48750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210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210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210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210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210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210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210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2100"/>
              </a:spcBef>
              <a:spcAft>
                <a:spcPts val="210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889488" y="1632673"/>
            <a:ext cx="48750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210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210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210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210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210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210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210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2100"/>
              </a:spcBef>
              <a:spcAft>
                <a:spcPts val="210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79884" y="787100"/>
            <a:ext cx="3422400" cy="1070700"/>
          </a:xfrm>
          <a:prstGeom prst="rect">
            <a:avLst/>
          </a:prstGeom>
        </p:spPr>
        <p:txBody>
          <a:bodyPr anchorCtr="0" anchor="b" bIns="117450" lIns="117450" spcFirstLastPara="1" rIns="117450" wrap="square" tIns="1174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1pPr>
            <a:lvl2pPr lvl="1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2pPr>
            <a:lvl3pPr lvl="2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3pPr>
            <a:lvl4pPr lvl="3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4pPr>
            <a:lvl5pPr lvl="4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5pPr>
            <a:lvl6pPr lvl="5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6pPr>
            <a:lvl7pPr lvl="6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7pPr>
            <a:lvl8pPr lvl="7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8pPr>
            <a:lvl9pPr lvl="8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79884" y="1968600"/>
            <a:ext cx="3422400" cy="4504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>
              <a:spcBef>
                <a:spcPts val="210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210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210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210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210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210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210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2100"/>
              </a:spcBef>
              <a:spcAft>
                <a:spcPts val="210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97492" y="637713"/>
            <a:ext cx="7760700" cy="57954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572125" y="-177"/>
            <a:ext cx="5572200" cy="7286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23578" y="1746998"/>
            <a:ext cx="4930200" cy="2100000"/>
          </a:xfrm>
          <a:prstGeom prst="rect">
            <a:avLst/>
          </a:prstGeom>
        </p:spPr>
        <p:txBody>
          <a:bodyPr anchorCtr="0" anchor="b" bIns="117450" lIns="117450" spcFirstLastPara="1" rIns="117450" wrap="square" tIns="1174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23578" y="3971023"/>
            <a:ext cx="4930200" cy="17496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6020016" y="1025773"/>
            <a:ext cx="4676400" cy="5234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79884" y="5993315"/>
            <a:ext cx="7311000" cy="8571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79884" y="1567010"/>
            <a:ext cx="10384500" cy="2781600"/>
          </a:xfrm>
          <a:prstGeom prst="rect">
            <a:avLst/>
          </a:prstGeom>
        </p:spPr>
        <p:txBody>
          <a:bodyPr anchorCtr="0" anchor="b" bIns="117450" lIns="117450" spcFirstLastPara="1" rIns="117450" wrap="square" tIns="1174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400"/>
              <a:buNone/>
              <a:defRPr sz="1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400"/>
              <a:buNone/>
              <a:defRPr sz="1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400"/>
              <a:buNone/>
              <a:defRPr sz="1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400"/>
              <a:buNone/>
              <a:defRPr sz="1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400"/>
              <a:buNone/>
              <a:defRPr sz="1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400"/>
              <a:buNone/>
              <a:defRPr sz="1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400"/>
              <a:buNone/>
              <a:defRPr sz="1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400"/>
              <a:buNone/>
              <a:defRPr sz="1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400"/>
              <a:buNone/>
              <a:defRPr sz="154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79884" y="4465652"/>
            <a:ext cx="10384500" cy="1842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>
            <a:lvl1pPr indent="-374650" lvl="0" marL="45720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ctr"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spcBef>
                <a:spcPts val="21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spcBef>
                <a:spcPts val="21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spcBef>
                <a:spcPts val="21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spcBef>
                <a:spcPts val="2100"/>
              </a:spcBef>
              <a:spcAft>
                <a:spcPts val="21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17450" lIns="117450" spcFirstLastPara="1" rIns="117450" wrap="square" tIns="11745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  <a:noFill/>
          <a:ln>
            <a:noFill/>
          </a:ln>
        </p:spPr>
        <p:txBody>
          <a:bodyPr anchorCtr="0" anchor="t" bIns="117450" lIns="117450" spcFirstLastPara="1" rIns="117450" wrap="square" tIns="117450">
            <a:noAutofit/>
          </a:bodyPr>
          <a:lstStyle>
            <a:lvl1pPr indent="-3746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indent="-342900" lvl="1" marL="914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indent="-342900" lvl="2" marL="1371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indent="-342900" lvl="3" marL="18288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indent="-342900" lvl="4" marL="2286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indent="-342900" lvl="5" marL="27432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indent="-342900" lvl="6" marL="3200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indent="-342900" lvl="7" marL="3657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indent="-342900" lvl="8" marL="411480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10325808" y="6606224"/>
            <a:ext cx="668700" cy="55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7450" lIns="117450" spcFirstLastPara="1" rIns="117450" wrap="square" tIns="11745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79895" y="1054815"/>
            <a:ext cx="10384500" cy="2907900"/>
          </a:xfrm>
          <a:prstGeom prst="rect">
            <a:avLst/>
          </a:prstGeom>
        </p:spPr>
        <p:txBody>
          <a:bodyPr anchorCtr="0" anchor="b" bIns="117450" lIns="117450" spcFirstLastPara="1" rIns="117450" wrap="square" tIns="11745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79884" y="4015010"/>
            <a:ext cx="10384500" cy="1122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31"/>
            <a:ext cx="11144250" cy="72866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2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9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20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2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21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112" name="Google Shape;11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2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22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23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126" name="Google Shape;12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4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24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133" name="Google Shape;13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/>
          <p:nvPr>
            <p:ph type="title"/>
          </p:nvPr>
        </p:nvSpPr>
        <p:spPr>
          <a:xfrm>
            <a:off x="379884" y="630452"/>
            <a:ext cx="10384500" cy="8112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5"/>
          <p:cNvSpPr txBox="1"/>
          <p:nvPr>
            <p:ph idx="1" type="body"/>
          </p:nvPr>
        </p:nvSpPr>
        <p:spPr>
          <a:xfrm>
            <a:off x="379884" y="1632673"/>
            <a:ext cx="10384500" cy="4839900"/>
          </a:xfrm>
          <a:prstGeom prst="rect">
            <a:avLst/>
          </a:prstGeom>
        </p:spPr>
        <p:txBody>
          <a:bodyPr anchorCtr="0" anchor="t" bIns="117450" lIns="117450" spcFirstLastPara="1" rIns="117450" wrap="square" tIns="1174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2100"/>
              </a:spcAft>
              <a:buNone/>
            </a:pPr>
            <a:r>
              <a:t/>
            </a:r>
            <a:endParaRPr/>
          </a:p>
        </p:txBody>
      </p:sp>
      <p:pic>
        <p:nvPicPr>
          <p:cNvPr id="140" name="Google Shape;14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1144250" cy="72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