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9" y="3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A7614-F72D-465A-8418-B961E0E667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73566B-F0A9-4FE7-9C6F-DFDFA0D47C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CC073-7FE7-4804-8EB1-62A78FC06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30C92-49FB-479C-884D-46228AAD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300F49-759C-488D-83FE-536F06E5E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282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CB9F2-0ABD-4BB2-AFDB-6E04A86CC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2075D7-3C5F-4ADB-959E-D41E14ADCE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11C1-E9F4-4CB9-8A03-FCE6A3864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4BBBB-8029-472A-A00B-ABD31C39E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85FD9-FC35-419E-B965-8E34212B0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87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38EAA-3419-4E3B-9043-34A0CBDB6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025C0-A988-4BB8-BEE2-462C060D4B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73DED5-53D1-437E-B9CF-0EA4D41ED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7B035E-F575-4D13-9A4E-3DCCBE07A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D805C-02EF-48F1-A868-38B5C0896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59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FF065-AD80-4212-97F2-0F89F11C9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586DE2-475B-4900-AAF3-5073320165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E7F5E-2572-4FD6-B32F-18A131594B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AD44DE-BD59-4CFA-87B1-56653E572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1157A6-D635-4269-BB6A-E02EE2113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010E8D-5F31-4D9E-AB4F-41925A9E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37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8999C-8DCC-408C-86AF-083514EBA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E826C-4FEC-4172-AEC4-E9341A460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F8F8C0-0034-4A14-A0E6-6D9B1B479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7B1597-B7CE-4CDB-BD74-303E2BE1F5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76BD61-A423-4C0F-AB5E-A40857A5C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BED17F-265A-4E1A-98DD-C19FF8479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7C5F3F-747B-45EF-A653-F420F1674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6FBFFD-BCC8-4910-825F-03B876338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621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D492F-7CC4-4DEE-9DCF-718E6782E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4C2550-9244-4DCD-AD1C-3866363CE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17249E-65AD-4351-82A2-FBB40EFFD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49A8E6-EEE9-41A1-9A6C-D1CA3B37F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748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15CE17-6A00-4D0F-8D1F-ABBDBA99A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16BA1D-83E8-4B7C-B7D8-21AADBDE0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3E4DC-E7BB-46B5-838B-FF5FD692C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86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DD71C-239D-4F68-9B08-9CF7B51BD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B6E72-4A55-496D-8921-60008AF2C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2F33F-A749-4207-A219-0FB21D737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E42D4-5698-4205-9C8B-E3CF8F273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1194E4-7CB8-4CE5-84D6-144A78D14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5EB18E-CD98-4EBF-A824-20C3C9854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38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D9D72-4DF6-4290-855E-3FABF8886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CDC0F7-26FA-485D-A872-2E9D2C277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F1A702-278E-4840-A231-7D83842A1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28654F-5FD3-4A1E-9218-F8D0618C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233CEC-E0E2-4CE9-8759-21BA34834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11B5F-68AA-4882-AE34-F3C94F98A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77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93C1E-B52D-4383-811F-E8008530B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6119C4-C260-4921-BB84-6B294F8E12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5FC1DE-F024-4242-9590-691337879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8FCE7B-C385-4C59-B8F9-FEB0C7D10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397A71-26E7-4C7E-9847-FDAA386D8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29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47A001-DAEF-49E4-BEE6-2C54BF3F34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3BB1F4-B805-4548-B1A3-7A7263F7E3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618ECA-408C-420C-8294-EF0F89E10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9D5EAF-0DAD-45EA-AA39-5B72D48A2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B9E76-32BD-4A58-925E-4A1D769BB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EDDD2A-BCA7-4293-846D-F18DD4DC5F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D80A35-90B8-4D63-9BBC-A6622EC90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C632C-5624-46A3-B260-44889D414E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F6E2B-63F3-43CC-A4DE-E35771A94F2A}" type="datetimeFigureOut">
              <a:rPr lang="en-US" smtClean="0"/>
              <a:t>6/26/2019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E0282-53C0-42FA-8458-DDEAA69D4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A5FBA-8AF9-4C42-919F-A971F136F7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AE7B3-6F9D-4280-882A-D2F05FE36E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127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CC3E97-805A-4A9E-A747-7AFF8D5A1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5848"/>
            <a:ext cx="12192000" cy="51921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5365E2-71CE-4F0D-9706-5E3CB5622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3567" y="5302"/>
            <a:ext cx="3088433" cy="16605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8E267E-EA16-4BED-9B38-664CB6357A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2"/>
            <a:ext cx="3287400" cy="16605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E443FD-5799-4666-8CF7-BAAF2E143A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401" y="0"/>
            <a:ext cx="2968776" cy="16708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117C3B-7318-4BD1-8AFD-9F7232C603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6177" y="-1"/>
            <a:ext cx="2907353" cy="167080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4CB6B4-0BB3-44C2-9385-BA84CC2A80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0215" y="5770047"/>
            <a:ext cx="2401886" cy="64520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AF6C0C2-0EEE-413E-8988-52D4A634E0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669" y="6043562"/>
            <a:ext cx="727244" cy="68795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4034556-445A-443B-937F-97960F17F21A}"/>
              </a:ext>
            </a:extLst>
          </p:cNvPr>
          <p:cNvSpPr txBox="1"/>
          <p:nvPr/>
        </p:nvSpPr>
        <p:spPr>
          <a:xfrm>
            <a:off x="9721932" y="1291557"/>
            <a:ext cx="1757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Ferry Version 55’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A60D75-B144-4C44-904A-E174CAC64DF9}"/>
              </a:ext>
            </a:extLst>
          </p:cNvPr>
          <p:cNvSpPr txBox="1"/>
          <p:nvPr/>
        </p:nvSpPr>
        <p:spPr>
          <a:xfrm>
            <a:off x="9009413" y="6415249"/>
            <a:ext cx="20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info@ecoestates.us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1DEC7A5-381A-4216-B17E-EE91296BA61E}"/>
              </a:ext>
            </a:extLst>
          </p:cNvPr>
          <p:cNvSpPr txBox="1"/>
          <p:nvPr/>
        </p:nvSpPr>
        <p:spPr>
          <a:xfrm>
            <a:off x="348950" y="5400715"/>
            <a:ext cx="3991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Silent-Yachts 55’, 64’ &amp; 80’ and 55’ Ferry </a:t>
            </a:r>
          </a:p>
        </p:txBody>
      </p:sp>
    </p:spTree>
    <p:extLst>
      <p:ext uri="{BB962C8B-B14F-4D97-AF65-F5344CB8AC3E}">
        <p14:creationId xmlns:p14="http://schemas.microsoft.com/office/powerpoint/2010/main" val="17404871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21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 Production</dc:creator>
  <cp:lastModifiedBy>ST Production</cp:lastModifiedBy>
  <cp:revision>2</cp:revision>
  <dcterms:created xsi:type="dcterms:W3CDTF">2019-06-27T03:56:29Z</dcterms:created>
  <dcterms:modified xsi:type="dcterms:W3CDTF">2019-06-27T04:11:34Z</dcterms:modified>
</cp:coreProperties>
</file>